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28" r:id="rId3"/>
    <p:sldId id="445" r:id="rId4"/>
    <p:sldId id="465" r:id="rId5"/>
    <p:sldId id="461" r:id="rId6"/>
    <p:sldId id="467" r:id="rId7"/>
    <p:sldId id="468" r:id="rId8"/>
    <p:sldId id="469" r:id="rId9"/>
    <p:sldId id="423" r:id="rId10"/>
    <p:sldId id="470" r:id="rId11"/>
    <p:sldId id="462" r:id="rId12"/>
    <p:sldId id="472" r:id="rId13"/>
    <p:sldId id="473" r:id="rId14"/>
    <p:sldId id="471" r:id="rId15"/>
    <p:sldId id="474" r:id="rId16"/>
    <p:sldId id="475" r:id="rId17"/>
    <p:sldId id="448" r:id="rId18"/>
    <p:sldId id="476" r:id="rId19"/>
    <p:sldId id="477" r:id="rId20"/>
    <p:sldId id="478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1063A"/>
    <a:srgbClr val="B10639"/>
    <a:srgbClr val="323232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1"/>
    <p:restoredTop sz="95971"/>
  </p:normalViewPr>
  <p:slideViewPr>
    <p:cSldViewPr snapToObjects="1" showGuides="1">
      <p:cViewPr varScale="1">
        <p:scale>
          <a:sx n="204" d="100"/>
          <a:sy n="204" d="100"/>
        </p:scale>
        <p:origin x="264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448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605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73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392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170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488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037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628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458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857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5c – </a:t>
            </a:r>
            <a:r>
              <a:rPr lang="en-US" sz="800" noProof="0" dirty="0"/>
              <a:t>Quick Sort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jpeg"/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3.mp4"/><Relationship Id="rId7" Type="http://schemas.openxmlformats.org/officeDocument/2006/relationships/image" Target="../media/image5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zazzle.de/quicksort_algorithmus_t_shirt-23591416225652601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Sortieren: </a:t>
            </a:r>
            <a:r>
              <a:rPr lang="en-US" i="1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E1BFE-3EA3-CC4C-A984-8106CDF34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441" y="1302377"/>
            <a:ext cx="1814636" cy="395809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>
                <a:solidFill>
                  <a:srgbClr val="C00000"/>
                </a:solidFill>
              </a:rPr>
              <a:t>Tony Hoare (1961)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94DE0-5A1C-B0F5-B633-1ED9E53B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Empirische Analyse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1C2C1-022C-5EA5-027B-6EEEF4C2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8292"/>
            <a:ext cx="1016332" cy="1639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3EA09-0B06-3818-7B65-439D6EEC2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88"/>
          <a:stretch/>
        </p:blipFill>
        <p:spPr>
          <a:xfrm>
            <a:off x="289101" y="1964975"/>
            <a:ext cx="2669361" cy="1146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CBED1-16EF-CE0E-77B5-C3DCA8E923B9}"/>
              </a:ext>
            </a:extLst>
          </p:cNvPr>
          <p:cNvSpPr txBox="1"/>
          <p:nvPr/>
        </p:nvSpPr>
        <p:spPr bwMode="gray">
          <a:xfrm>
            <a:off x="903702" y="4778282"/>
            <a:ext cx="1440160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Elliott 405 magnetic disc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C672D68-0AB2-57A5-15F6-659FBAD2CDA7}"/>
              </a:ext>
            </a:extLst>
          </p:cNvPr>
          <p:cNvSpPr txBox="1">
            <a:spLocks/>
          </p:cNvSpPr>
          <p:nvPr/>
        </p:nvSpPr>
        <p:spPr bwMode="gray">
          <a:xfrm>
            <a:off x="4448140" y="1303773"/>
            <a:ext cx="2261613" cy="395809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Robert </a:t>
            </a:r>
            <a:r>
              <a:rPr lang="de-DE" dirty="0" err="1">
                <a:solidFill>
                  <a:srgbClr val="C00000"/>
                </a:solidFill>
              </a:rPr>
              <a:t>Sedgewick</a:t>
            </a:r>
            <a:r>
              <a:rPr lang="de-DE" dirty="0">
                <a:solidFill>
                  <a:srgbClr val="C00000"/>
                </a:solidFill>
              </a:rPr>
              <a:t>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FEC438D-9D00-51AC-E84D-0835D7802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855287"/>
                  </p:ext>
                </p:extLst>
              </p:nvPr>
            </p:nvGraphicFramePr>
            <p:xfrm>
              <a:off x="3245282" y="1779662"/>
              <a:ext cx="5143142" cy="1316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1814">
                      <a:extLst>
                        <a:ext uri="{9D8B030D-6E8A-4147-A177-3AD203B41FA5}">
                          <a16:colId xmlns:a16="http://schemas.microsoft.com/office/drawing/2014/main" val="2197481421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1218816452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3494204527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3147469525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2118053889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825195245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643155682"/>
                        </a:ext>
                      </a:extLst>
                    </a:gridCol>
                  </a:tblGrid>
                  <a:tr h="227011">
                    <a:tc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i="1" noProof="0" dirty="0"/>
                            <a:t>Merge Sort</a:t>
                          </a:r>
                          <a:r>
                            <a:rPr lang="de-DE" sz="1000" dirty="0"/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i="1" noProof="0" dirty="0"/>
                            <a:t>Quick Sort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6231697"/>
                      </a:ext>
                    </a:extLst>
                  </a:tr>
                  <a:tr h="227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b="1" dirty="0"/>
                            <a:t>Computer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10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5101973"/>
                      </a:ext>
                    </a:extLst>
                  </a:tr>
                  <a:tr h="340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b="1" dirty="0"/>
                            <a:t>PC </a:t>
                          </a:r>
                          <a:br>
                            <a:rPr lang="de-DE" sz="1000" b="1" dirty="0"/>
                          </a:br>
                          <a:r>
                            <a:rPr lang="de-DE" sz="1000" b="1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000" b="1" i="1" dirty="0" smtClean="0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sup>
                              </m:sSup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000" b="1" dirty="0"/>
                            <a:t>Vergleiche/s)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1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18 min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>
                              <a:solidFill>
                                <a:srgbClr val="C00000"/>
                              </a:solidFill>
                            </a:rPr>
                            <a:t>0.6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>
                              <a:solidFill>
                                <a:srgbClr val="C00000"/>
                              </a:solidFill>
                            </a:rPr>
                            <a:t>12 min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4933072"/>
                      </a:ext>
                    </a:extLst>
                  </a:tr>
                  <a:tr h="4291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b="1" dirty="0"/>
                            <a:t>Supercomputer </a:t>
                          </a:r>
                          <a:br>
                            <a:rPr lang="de-DE" sz="1000" b="1" dirty="0"/>
                          </a:br>
                          <a:r>
                            <a:rPr lang="de-DE" sz="1000" b="1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000" b="1" i="1" dirty="0" smtClean="0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1000" b="1" dirty="0"/>
                            <a:t> Vergleiche/s)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4789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FEC438D-9D00-51AC-E84D-0835D7802D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855287"/>
                  </p:ext>
                </p:extLst>
              </p:nvPr>
            </p:nvGraphicFramePr>
            <p:xfrm>
              <a:off x="3245282" y="1779662"/>
              <a:ext cx="5143142" cy="13164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1814">
                      <a:extLst>
                        <a:ext uri="{9D8B030D-6E8A-4147-A177-3AD203B41FA5}">
                          <a16:colId xmlns:a16="http://schemas.microsoft.com/office/drawing/2014/main" val="2197481421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1218816452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3494204527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3147469525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2118053889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825195245"/>
                        </a:ext>
                      </a:extLst>
                    </a:gridCol>
                    <a:gridCol w="611888">
                      <a:extLst>
                        <a:ext uri="{9D8B030D-6E8A-4147-A177-3AD203B41FA5}">
                          <a16:colId xmlns:a16="http://schemas.microsoft.com/office/drawing/2014/main" val="643155682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i="1" noProof="0" dirty="0"/>
                            <a:t>Merge Sort</a:t>
                          </a:r>
                          <a:r>
                            <a:rPr lang="de-DE" sz="1000" dirty="0"/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i="1" noProof="0" dirty="0"/>
                            <a:t>Quick Sort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623169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b="1" dirty="0"/>
                            <a:t>Computer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43750" t="-100000" r="-508333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36735" t="-100000" r="-397959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445833" t="-100000" r="-306250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45833" t="-100000" r="-206250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32653" t="-100000" r="-102041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747917" t="-100000" r="-4167" b="-3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5101973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62" t="-129032" r="-251724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1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18 min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>
                              <a:solidFill>
                                <a:srgbClr val="C00000"/>
                              </a:solidFill>
                            </a:rPr>
                            <a:t>0.6 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>
                              <a:solidFill>
                                <a:srgbClr val="C00000"/>
                              </a:solidFill>
                            </a:rPr>
                            <a:t>12 min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4933072"/>
                      </a:ext>
                    </a:extLst>
                  </a:tr>
                  <a:tr h="429145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62" t="-208824" r="-25172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00" dirty="0"/>
                            <a:t>instant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478952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30FF7A5F-4CDA-D28D-2C91-FDA0A9A5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925" y="1227012"/>
            <a:ext cx="546537" cy="54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EFAEC96-CFC0-B110-D788-064AA194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55" y="1151032"/>
            <a:ext cx="436887" cy="54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51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Quick Sort</a:t>
            </a:r>
          </a:p>
          <a:p>
            <a:pPr marL="342900" indent="-342900"/>
            <a:r>
              <a:rPr lang="de-DE" altLang="en-DE" b="1" dirty="0"/>
              <a:t>Analyse</a:t>
            </a:r>
          </a:p>
          <a:p>
            <a:pPr marL="342900" indent="-342900"/>
            <a:r>
              <a:rPr lang="de-DE" altLang="en-DE" dirty="0"/>
              <a:t>Algorithmische Verbesserungen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9627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59" name="Text Placeholder 1258">
                <a:extLst>
                  <a:ext uri="{FF2B5EF4-FFF2-40B4-BE49-F238E27FC236}">
                    <a16:creationId xmlns:a16="http://schemas.microsoft.com/office/drawing/2014/main" id="{F083EB46-A9A2-15D4-180A-B1C5CDA5B0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3712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</a:t>
                </a:r>
                <a:r>
                  <a:rPr lang="en-US" i="1" dirty="0"/>
                  <a:t>Quick Sort</a:t>
                </a:r>
                <a:r>
                  <a:rPr lang="de-DE" dirty="0"/>
                  <a:t> benötigt im besten Fall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Vergleiche.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259" name="Text Placeholder 1258">
                <a:extLst>
                  <a:ext uri="{FF2B5EF4-FFF2-40B4-BE49-F238E27FC236}">
                    <a16:creationId xmlns:a16="http://schemas.microsoft.com/office/drawing/2014/main" id="{F083EB46-A9A2-15D4-180A-B1C5CDA5B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3712"/>
              </a:xfrm>
              <a:blipFill>
                <a:blip r:embed="rId3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</a:t>
            </a:r>
            <a:r>
              <a:rPr lang="en-US" i="1" dirty="0"/>
              <a:t>Best-Case</a:t>
            </a:r>
            <a:r>
              <a:rPr lang="de-DE" dirty="0"/>
              <a:t> Analyse</a:t>
            </a: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BD01C8E-9D05-11F4-8E12-5114CB2A9FB9}"/>
              </a:ext>
            </a:extLst>
          </p:cNvPr>
          <p:cNvGrpSpPr/>
          <p:nvPr/>
        </p:nvGrpSpPr>
        <p:grpSpPr>
          <a:xfrm>
            <a:off x="1549058" y="1766837"/>
            <a:ext cx="558581" cy="144016"/>
            <a:chOff x="1549058" y="1359220"/>
            <a:chExt cx="558581" cy="144016"/>
          </a:xfrm>
        </p:grpSpPr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1E5DEA3-6DD8-01D8-7A77-47D5DC234E27}"/>
                </a:ext>
              </a:extLst>
            </p:cNvPr>
            <p:cNvSpPr/>
            <p:nvPr/>
          </p:nvSpPr>
          <p:spPr bwMode="gray">
            <a:xfrm>
              <a:off x="1760986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8939CCC-5E53-082C-3877-31664BA4CAC5}"/>
                </a:ext>
              </a:extLst>
            </p:cNvPr>
            <p:cNvSpPr/>
            <p:nvPr/>
          </p:nvSpPr>
          <p:spPr bwMode="gray">
            <a:xfrm>
              <a:off x="1549058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lo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58753E4C-E683-50C0-4F53-3A7798B63D30}"/>
                </a:ext>
              </a:extLst>
            </p:cNvPr>
            <p:cNvSpPr/>
            <p:nvPr/>
          </p:nvSpPr>
          <p:spPr bwMode="gray">
            <a:xfrm>
              <a:off x="1963623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hi</a:t>
              </a:r>
            </a:p>
          </p:txBody>
        </p: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59496077-C783-90DF-FFB1-20686489DF45}"/>
              </a:ext>
            </a:extLst>
          </p:cNvPr>
          <p:cNvGrpSpPr/>
          <p:nvPr/>
        </p:nvGrpSpPr>
        <p:grpSpPr>
          <a:xfrm>
            <a:off x="2267744" y="1755231"/>
            <a:ext cx="3109738" cy="365038"/>
            <a:chOff x="2267744" y="1347614"/>
            <a:chExt cx="3109738" cy="365038"/>
          </a:xfrm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E703E307-E986-2BD6-7D7F-9F6C615D044A}"/>
                </a:ext>
              </a:extLst>
            </p:cNvPr>
            <p:cNvSpPr/>
            <p:nvPr/>
          </p:nvSpPr>
          <p:spPr bwMode="gray">
            <a:xfrm>
              <a:off x="228667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96EC833-557D-AAAE-7CA1-8EB848E091FE}"/>
                </a:ext>
              </a:extLst>
            </p:cNvPr>
            <p:cNvSpPr/>
            <p:nvPr/>
          </p:nvSpPr>
          <p:spPr bwMode="gray">
            <a:xfrm>
              <a:off x="248931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6BE5A45-95AD-6892-BDF5-F1D35506CA18}"/>
                </a:ext>
              </a:extLst>
            </p:cNvPr>
            <p:cNvSpPr/>
            <p:nvPr/>
          </p:nvSpPr>
          <p:spPr bwMode="gray">
            <a:xfrm>
              <a:off x="269195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D21693B8-21B3-03B5-4F32-71CA4D6509E3}"/>
                </a:ext>
              </a:extLst>
            </p:cNvPr>
            <p:cNvSpPr/>
            <p:nvPr/>
          </p:nvSpPr>
          <p:spPr bwMode="gray">
            <a:xfrm>
              <a:off x="289458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409323A-906C-2FFE-E2C5-7A29AE91CB46}"/>
                </a:ext>
              </a:extLst>
            </p:cNvPr>
            <p:cNvSpPr/>
            <p:nvPr/>
          </p:nvSpPr>
          <p:spPr bwMode="gray">
            <a:xfrm>
              <a:off x="309722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47CBD97A-398F-931A-B899-3F9A1DF5E307}"/>
                </a:ext>
              </a:extLst>
            </p:cNvPr>
            <p:cNvSpPr/>
            <p:nvPr/>
          </p:nvSpPr>
          <p:spPr bwMode="gray">
            <a:xfrm>
              <a:off x="3299862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11CA75C5-5D4E-C476-356B-1D0EA1FFF49A}"/>
                </a:ext>
              </a:extLst>
            </p:cNvPr>
            <p:cNvSpPr/>
            <p:nvPr/>
          </p:nvSpPr>
          <p:spPr bwMode="gray">
            <a:xfrm>
              <a:off x="3502499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D839B1A-5D88-A1DE-7F66-42E7148566E5}"/>
                </a:ext>
              </a:extLst>
            </p:cNvPr>
            <p:cNvSpPr/>
            <p:nvPr/>
          </p:nvSpPr>
          <p:spPr bwMode="gray">
            <a:xfrm>
              <a:off x="3705136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A2D83FA-1A62-56B9-2629-1D4073A3592F}"/>
                </a:ext>
              </a:extLst>
            </p:cNvPr>
            <p:cNvSpPr/>
            <p:nvPr/>
          </p:nvSpPr>
          <p:spPr bwMode="gray">
            <a:xfrm>
              <a:off x="3907773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D9E1291-0F62-CAFC-C850-97042FBD5D87}"/>
                </a:ext>
              </a:extLst>
            </p:cNvPr>
            <p:cNvSpPr/>
            <p:nvPr/>
          </p:nvSpPr>
          <p:spPr bwMode="gray">
            <a:xfrm>
              <a:off x="4110410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AC0F982C-114E-2B55-12CD-7026B92E3847}"/>
                </a:ext>
              </a:extLst>
            </p:cNvPr>
            <p:cNvSpPr/>
            <p:nvPr/>
          </p:nvSpPr>
          <p:spPr bwMode="gray">
            <a:xfrm>
              <a:off x="431304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DD1B04E-698E-C432-D200-35D0FBC1A7C1}"/>
                </a:ext>
              </a:extLst>
            </p:cNvPr>
            <p:cNvSpPr/>
            <p:nvPr/>
          </p:nvSpPr>
          <p:spPr bwMode="gray">
            <a:xfrm>
              <a:off x="451568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8121F70-DE66-D614-98ED-A6A288F39E18}"/>
                </a:ext>
              </a:extLst>
            </p:cNvPr>
            <p:cNvSpPr/>
            <p:nvPr/>
          </p:nvSpPr>
          <p:spPr bwMode="gray">
            <a:xfrm>
              <a:off x="471832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61A9C821-4E3E-EC0B-BC1B-F5B669BC34F7}"/>
                </a:ext>
              </a:extLst>
            </p:cNvPr>
            <p:cNvSpPr/>
            <p:nvPr/>
          </p:nvSpPr>
          <p:spPr bwMode="gray">
            <a:xfrm>
              <a:off x="492095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9C8473B-C153-8BD8-6C19-ECBCA12CA2B0}"/>
                </a:ext>
              </a:extLst>
            </p:cNvPr>
            <p:cNvSpPr/>
            <p:nvPr/>
          </p:nvSpPr>
          <p:spPr bwMode="gray">
            <a:xfrm>
              <a:off x="512359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6C5390F-3956-D6A1-C783-F314EDED28B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67744" y="1519858"/>
              <a:ext cx="310973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36BB42E4-C094-4007-DF16-4451D3611FC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7F7E87F7-76C1-42DA-D70C-5FD797E65168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6602A84-DDFE-4B40-687C-A39CC4C5497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FAE3041-BAE7-22A9-6DED-E8C3A3B337A6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18AB719-7940-1E3E-D39B-489B7453919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7DA75CB-1C5D-A158-B576-5AAAF73F71D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CAA3E23-8372-0B36-D5DA-243323A5D0F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FFC1FDE-986E-0D9B-5091-5B63F5E66ABF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D3027A6-85D7-6148-47D2-3581EBDCDAE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25DE58-0D62-70B2-D208-4F6F602AFCB8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2D879524-2FA7-4987-A634-62B86C50751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73D8D9D-391E-FC1E-4E32-B7E76D00D7D7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AE2F87D-51EA-C6CC-AE08-FFC86A69566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F3194B3-A501-1281-10B4-523304709BE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33E1B86-F617-5B44-B49B-B08B497CBC17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A5E27116-D97C-E73E-4520-F36DF1DC0966}"/>
              </a:ext>
            </a:extLst>
          </p:cNvPr>
          <p:cNvGrpSpPr/>
          <p:nvPr/>
        </p:nvGrpSpPr>
        <p:grpSpPr>
          <a:xfrm>
            <a:off x="1545916" y="2166568"/>
            <a:ext cx="3766007" cy="144016"/>
            <a:chOff x="1547664" y="1568636"/>
            <a:chExt cx="3766007" cy="144016"/>
          </a:xfrm>
        </p:grpSpPr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2A766FB-20BE-32A0-388D-D0298C974F5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AD5E0DCC-226B-7DEE-8F9F-9B17C4F8EE6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7465644C-CF67-9E8B-7A3B-28AAD03A94C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D72E61BE-F7C8-B790-B3B9-71A0807B8557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470180EB-14E3-7C41-339A-0311551950F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8F63D001-DE3C-5D86-E076-E49A6550631E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6C2FDEDE-F8B1-A918-1E4B-BE58ECD582C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70C274F-B496-445F-99CB-B0094715F82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9EEF5A2-8A2D-D4B9-DA34-10B7EE1ED21C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6B860637-C1EA-5B93-893F-AD2653EFEE46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7C301E1A-D05D-51B2-50F4-B9EEE3CDEA01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66343B62-ADE1-6B8E-30B3-ACC6DA1A2F5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5CF8E4CB-B834-486A-C74D-D0987C89DFF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876EE9E-A937-EF1F-903A-6F319BA75070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E7A9D748-082C-A006-32E7-89FA24A0D546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80FD191F-B600-207E-7B44-5BBCA551F17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DED6777E-C32A-FF21-A15D-C2D76D087537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F599811E-8CBE-5AE0-7A87-FFA8D5877A6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pic>
        <p:nvPicPr>
          <p:cNvPr id="1182" name="Picture 1181">
            <a:extLst>
              <a:ext uri="{FF2B5EF4-FFF2-40B4-BE49-F238E27FC236}">
                <a16:creationId xmlns:a16="http://schemas.microsoft.com/office/drawing/2014/main" id="{8A449AA3-5CF7-24BB-8E88-69D643B5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34" y="1514843"/>
            <a:ext cx="26289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FD5BD8-FBF1-2613-A4F1-AB99F0E44B69}"/>
              </a:ext>
            </a:extLst>
          </p:cNvPr>
          <p:cNvGrpSpPr/>
          <p:nvPr/>
        </p:nvGrpSpPr>
        <p:grpSpPr>
          <a:xfrm>
            <a:off x="1543801" y="2347197"/>
            <a:ext cx="3766007" cy="144016"/>
            <a:chOff x="1547664" y="1568636"/>
            <a:chExt cx="3766007" cy="1440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991044-59A6-385A-5D97-F586DD6EAF30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B6DB13-9B9B-3048-1465-EF4F2D3F7F15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0409C4-662D-52E1-4181-E3904C582DB0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0A13E6-56E4-BC94-2ECE-A4E75A3A4B65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2CFA66-6F83-6E0E-8ABA-12D93AA2CB08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B53D83-A715-A540-4454-0786211BD03D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34F1E6-70F8-199A-7C18-83F6DC18127C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4708BC-D85D-B302-A121-DC14C99BBAC6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0224BD-0603-1B15-09DD-5AC1A06D92F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BE2640-6433-759F-B1D4-0F65CAC7233B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361E15-62BF-A7B1-6926-76A81575EFBF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78C168-124D-6195-5818-A547218C3134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0E2A14-B132-700D-E810-4FCCE25DA27B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18FC25-EB4E-5A00-1E1C-ED8D300A1D2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CA5FE-18C1-A285-74D5-5E7B82C155C1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C3571C-0A8C-4B2D-FD97-7148A62422ED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3A18F8-2791-C158-AAAD-075471347EC8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2750AA-D692-4F28-00B7-53EB949AC44B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CDC483-B9FB-E692-897A-F1A492CFE7FE}"/>
              </a:ext>
            </a:extLst>
          </p:cNvPr>
          <p:cNvGrpSpPr/>
          <p:nvPr/>
        </p:nvGrpSpPr>
        <p:grpSpPr>
          <a:xfrm>
            <a:off x="1543801" y="2527826"/>
            <a:ext cx="3766007" cy="144016"/>
            <a:chOff x="1547664" y="1568636"/>
            <a:chExt cx="3766007" cy="1440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DF4D44-6EF4-A155-81D0-D81D3DE5AFC7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6280C0-54C3-AF5E-DAE3-C2D2E9BFAC1E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E1EDE1-FA84-2A10-28F3-F85CE3ADBBAF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AEBEB8-BCDC-4CB2-DA90-DF8FAF6D88D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15151E-EAB4-5BD7-8892-E421FD177A6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23C4BC-3041-5EFC-6781-D8924FE45A80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6D13D-BA2A-BDB2-E986-4C7F0B61281F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B3BBE4-6F25-6770-6100-B84A66C12CF0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A7BEF-1DB9-505C-66F6-CD80738AB5A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77CEB9-CC04-4B98-26F8-496AF37A7526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0A5455-B91E-C945-5D49-1A6A22D1A181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518CF7-EAC0-0D8A-0803-CC7A0BA8D60F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0B3E10C-BCF7-04D2-2537-EA565D076AE4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5AD0E2-DE54-5FCD-7BA4-8C8FF2172639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EB5B767-D156-3410-E42D-8D117003F605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E371A7-322E-89E9-565F-1E03C84A8960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92AA51-E4EB-6FDE-D99A-E8F4F764D10B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E7D6DB-7644-F771-079E-EBC342DDC6E5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75D1D50-6C84-4967-710F-FE30FD29AB21}"/>
              </a:ext>
            </a:extLst>
          </p:cNvPr>
          <p:cNvGrpSpPr/>
          <p:nvPr/>
        </p:nvGrpSpPr>
        <p:grpSpPr>
          <a:xfrm>
            <a:off x="1543801" y="2708455"/>
            <a:ext cx="3766007" cy="144016"/>
            <a:chOff x="1547664" y="1568636"/>
            <a:chExt cx="3766007" cy="1440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BDE220F-C45D-2496-D877-E71C60078CE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A90F5E9-4392-7BE2-37EB-1032294D64D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9503F087-DE2C-3316-A6FC-788234AC07FE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2C27B6A5-CABA-C694-3D2F-29F23AA36071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F6DC17A3-005D-E8E5-E3F1-6289D852F443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08862A81-6639-6A72-F5CD-2DE3070ADCF7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7040B463-2478-2D32-4D24-456C5DBB01C1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01" name="Rectangle 900">
              <a:extLst>
                <a:ext uri="{FF2B5EF4-FFF2-40B4-BE49-F238E27FC236}">
                  <a16:creationId xmlns:a16="http://schemas.microsoft.com/office/drawing/2014/main" id="{75CD95A3-587F-5869-CFCE-BC67D458EE1D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02" name="Rectangle 901">
              <a:extLst>
                <a:ext uri="{FF2B5EF4-FFF2-40B4-BE49-F238E27FC236}">
                  <a16:creationId xmlns:a16="http://schemas.microsoft.com/office/drawing/2014/main" id="{F36C6D8F-51A0-86EF-BC55-35D44907293B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03" name="Rectangle 902">
              <a:extLst>
                <a:ext uri="{FF2B5EF4-FFF2-40B4-BE49-F238E27FC236}">
                  <a16:creationId xmlns:a16="http://schemas.microsoft.com/office/drawing/2014/main" id="{182E7717-4A3C-8D5D-6FF5-D6C20C14A8D4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CB7C60D5-CA65-83E9-314E-058BD307F789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75DA6C1C-1E22-8315-8C9B-F551341808BB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B2D586FC-F2EF-120F-1A4A-2E56B8636C56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74D495E8-3528-A4F3-18F8-B65A061F2784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B13DE36C-BA02-ECE8-CF32-216724FBD221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3583093B-A1CA-E5BE-C802-42F0875F117E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A7891451-6278-F00A-A6D9-C72FB5981DB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12" name="Group 911">
            <a:extLst>
              <a:ext uri="{FF2B5EF4-FFF2-40B4-BE49-F238E27FC236}">
                <a16:creationId xmlns:a16="http://schemas.microsoft.com/office/drawing/2014/main" id="{E515C16C-CE88-FB41-6F9D-D7F309982737}"/>
              </a:ext>
            </a:extLst>
          </p:cNvPr>
          <p:cNvGrpSpPr/>
          <p:nvPr/>
        </p:nvGrpSpPr>
        <p:grpSpPr>
          <a:xfrm>
            <a:off x="1543801" y="2889084"/>
            <a:ext cx="3766007" cy="144016"/>
            <a:chOff x="1547664" y="1568636"/>
            <a:chExt cx="3766007" cy="144016"/>
          </a:xfrm>
        </p:grpSpPr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623FEB8-CB8B-A146-2C76-E57F1D68D26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10DDED46-0377-E542-5725-6A1D9D9E99D4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94" name="Rectangle 993">
              <a:extLst>
                <a:ext uri="{FF2B5EF4-FFF2-40B4-BE49-F238E27FC236}">
                  <a16:creationId xmlns:a16="http://schemas.microsoft.com/office/drawing/2014/main" id="{016CD27E-F4FD-EF0A-CD20-E76FB511BB3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31F59B12-B349-5457-B5A9-8C1FFC2543E8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85B28C3-5597-60F1-130D-5B99443D9408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DEA62EC0-1B80-4075-E25B-58599CF0E404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A0559F8C-5BBF-5570-9776-9A488B061B25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49650531-2F85-077F-E6FB-464118E3D20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5ADBCB49-5053-1BAA-9226-BDBE4F14217D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49BBF8E5-FC75-DE06-A07B-E2F93C8D8BF9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1C9548A5-E5AB-7CFC-5E45-6F1B8A655F5B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453E1911-E624-B595-7AAA-3E4480224BFE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875D9977-FF9A-F2B0-BE73-772858F1D88E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689F4FBD-2742-069A-CFA5-590F0249A659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E84C4A0A-C150-FB9F-F264-D82185ECFE2C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A679AF42-4EF5-D99C-CAE7-283D40689F5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BE5DCCEC-D12D-4425-E749-A41E41A1D22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0EC5904D-324C-6534-2FF4-D5489BA37BD1}"/>
              </a:ext>
            </a:extLst>
          </p:cNvPr>
          <p:cNvGrpSpPr/>
          <p:nvPr/>
        </p:nvGrpSpPr>
        <p:grpSpPr>
          <a:xfrm>
            <a:off x="1549148" y="3069713"/>
            <a:ext cx="3766007" cy="144016"/>
            <a:chOff x="1547664" y="1568636"/>
            <a:chExt cx="3766007" cy="144016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218B3665-2988-6681-EF30-E47AFE5F1050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2C615315-2A64-7415-9743-166791AD81A3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7BB50C8E-AFD3-2207-46A0-E53835F71E86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FBD18AC4-8330-450F-27E0-C8F388769D00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7673DB30-B6B5-C192-FFAC-1EE7123CBA9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7D2B3C2E-123F-2B0B-1F96-B58A050985E6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0F4D15CD-89AE-AE9C-9184-BEA5C29C6CA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E24995C7-7C48-686F-AA5B-57445FA55C1D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8FDEBA34-ECDB-1602-D51E-580CE0F9643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E622E865-9E6A-707E-6673-24A994FD85D5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D3D422A1-CF83-52CA-C6F9-B1651E41A181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9C9ABB33-0E92-F865-5650-F605F20D276F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7F2D63AF-96DC-CE92-E94E-31BEABAEC572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87B26465-F0C4-2ACB-A737-4F348AC351EE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1491B0ED-284C-725B-4755-79CF1FC19324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52E1D150-ED8E-227E-A547-F08994D4550F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AF0540AC-03E1-8682-9141-2E6CFA4111E5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73E27960-1E66-BEAE-4338-0998057D1869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</p:grpSp>
      <p:grpSp>
        <p:nvGrpSpPr>
          <p:cNvPr id="1152" name="Group 1151">
            <a:extLst>
              <a:ext uri="{FF2B5EF4-FFF2-40B4-BE49-F238E27FC236}">
                <a16:creationId xmlns:a16="http://schemas.microsoft.com/office/drawing/2014/main" id="{3A52335E-76C1-530A-06E6-1343B3C39F3C}"/>
              </a:ext>
            </a:extLst>
          </p:cNvPr>
          <p:cNvGrpSpPr/>
          <p:nvPr/>
        </p:nvGrpSpPr>
        <p:grpSpPr>
          <a:xfrm>
            <a:off x="1543801" y="3250342"/>
            <a:ext cx="3766007" cy="144016"/>
            <a:chOff x="1547664" y="1568636"/>
            <a:chExt cx="3766007" cy="144016"/>
          </a:xfrm>
        </p:grpSpPr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006C7BAA-3158-94A5-1268-66B97FDFBFEC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4F7CDB2A-8022-4CD8-3CCA-ACE2D7180DBE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D93898FD-F7D6-C1A1-F7BE-85BABB53E08C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9DE189D7-E3C1-E41D-C171-0021210BD538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BCAB9A4F-5264-ED00-10A4-2D2387539CD1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211C2FCE-B2FE-010F-0D38-547CE48C2C5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5993A94E-5347-DFD5-E6E1-416E66D4565D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E0EA909A-F873-0117-6378-4A5E2FF47B4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75686E4-76F9-87C4-B9E2-A267FD7BD668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8B411360-450B-A219-176E-09D772B74F39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EF5206F1-5141-D466-1803-AB9D0C95433C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393E8FB3-438F-6207-786B-8071CD355520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1A3FF1BD-BAB9-DC20-EF12-ABFBE3D8A8A5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981100C9-B772-6EDF-C3D0-DA7150662838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61804498-00B6-2022-9F5C-357CBC57EE30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772EF917-A973-88B0-4BCB-3856B0D82C70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70" name="Rectangle 1169">
              <a:extLst>
                <a:ext uri="{FF2B5EF4-FFF2-40B4-BE49-F238E27FC236}">
                  <a16:creationId xmlns:a16="http://schemas.microsoft.com/office/drawing/2014/main" id="{0E65FDE8-83EA-ACBB-B298-3AC68EDAE29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5CA687A4-FA63-9506-2B1E-7929C1C63B5C}"/>
              </a:ext>
            </a:extLst>
          </p:cNvPr>
          <p:cNvGrpSpPr/>
          <p:nvPr/>
        </p:nvGrpSpPr>
        <p:grpSpPr>
          <a:xfrm>
            <a:off x="1543801" y="3430971"/>
            <a:ext cx="3766007" cy="144016"/>
            <a:chOff x="1547664" y="1568636"/>
            <a:chExt cx="3766007" cy="144016"/>
          </a:xfrm>
        </p:grpSpPr>
        <p:sp>
          <p:nvSpPr>
            <p:cNvPr id="1172" name="Rectangle 1171">
              <a:extLst>
                <a:ext uri="{FF2B5EF4-FFF2-40B4-BE49-F238E27FC236}">
                  <a16:creationId xmlns:a16="http://schemas.microsoft.com/office/drawing/2014/main" id="{C52620FF-BA44-2D07-7CF8-3A77F9F7D5ED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73" name="Rectangle 1172">
              <a:extLst>
                <a:ext uri="{FF2B5EF4-FFF2-40B4-BE49-F238E27FC236}">
                  <a16:creationId xmlns:a16="http://schemas.microsoft.com/office/drawing/2014/main" id="{47AAC6EF-2074-FD0D-23B0-8895774E48A2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174" name="Rectangle 1173">
              <a:extLst>
                <a:ext uri="{FF2B5EF4-FFF2-40B4-BE49-F238E27FC236}">
                  <a16:creationId xmlns:a16="http://schemas.microsoft.com/office/drawing/2014/main" id="{9BF7CDF2-3E57-A082-BAE3-C06BA33D306A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75" name="Rectangle 1174">
              <a:extLst>
                <a:ext uri="{FF2B5EF4-FFF2-40B4-BE49-F238E27FC236}">
                  <a16:creationId xmlns:a16="http://schemas.microsoft.com/office/drawing/2014/main" id="{016F93E0-3AEE-144E-6FEC-B1D09E2B61C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BBDDD109-8B33-0ABB-2C8D-92684C47575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5D1069D1-7FD6-C493-88AA-48C26A3D2A9D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3E136515-44F0-5BD1-4E64-5E908CDB7D09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9C3BCAA3-FFA4-6BFD-4F7B-ADDBD036CCC0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5DC2C448-3D4E-5DE8-6F27-E69F9374D2EB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84" name="Rectangle 1183">
              <a:extLst>
                <a:ext uri="{FF2B5EF4-FFF2-40B4-BE49-F238E27FC236}">
                  <a16:creationId xmlns:a16="http://schemas.microsoft.com/office/drawing/2014/main" id="{4C17E4A8-3E80-B344-3065-0CB6297451B7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85" name="Rectangle 1184">
              <a:extLst>
                <a:ext uri="{FF2B5EF4-FFF2-40B4-BE49-F238E27FC236}">
                  <a16:creationId xmlns:a16="http://schemas.microsoft.com/office/drawing/2014/main" id="{1694DDC7-2726-50EF-9B1B-F86A578E89B9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86" name="Rectangle 1185">
              <a:extLst>
                <a:ext uri="{FF2B5EF4-FFF2-40B4-BE49-F238E27FC236}">
                  <a16:creationId xmlns:a16="http://schemas.microsoft.com/office/drawing/2014/main" id="{ACE7A297-041F-EFB6-665A-EF8313BDB782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187" name="Rectangle 1186">
              <a:extLst>
                <a:ext uri="{FF2B5EF4-FFF2-40B4-BE49-F238E27FC236}">
                  <a16:creationId xmlns:a16="http://schemas.microsoft.com/office/drawing/2014/main" id="{88672655-6295-ADB0-AB32-D91EFBF2A5D2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188" name="Rectangle 1187">
              <a:extLst>
                <a:ext uri="{FF2B5EF4-FFF2-40B4-BE49-F238E27FC236}">
                  <a16:creationId xmlns:a16="http://schemas.microsoft.com/office/drawing/2014/main" id="{530D81C9-78E7-9EA8-9389-E46E3E293BF3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89" name="Rectangle 1188">
              <a:extLst>
                <a:ext uri="{FF2B5EF4-FFF2-40B4-BE49-F238E27FC236}">
                  <a16:creationId xmlns:a16="http://schemas.microsoft.com/office/drawing/2014/main" id="{09A1BF8A-DBD1-8787-582C-635D00F1433A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90" name="Rectangle 1189">
              <a:extLst>
                <a:ext uri="{FF2B5EF4-FFF2-40B4-BE49-F238E27FC236}">
                  <a16:creationId xmlns:a16="http://schemas.microsoft.com/office/drawing/2014/main" id="{01B3F89B-77BB-EE3B-09EE-B384FE8BFAF2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C09CF8FF-E694-EE93-1B85-F9420119258D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</p:grp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20C75830-8371-F486-E37A-3D47E0BF32CF}"/>
              </a:ext>
            </a:extLst>
          </p:cNvPr>
          <p:cNvGrpSpPr/>
          <p:nvPr/>
        </p:nvGrpSpPr>
        <p:grpSpPr>
          <a:xfrm>
            <a:off x="1543801" y="3611600"/>
            <a:ext cx="3766007" cy="144016"/>
            <a:chOff x="1547664" y="1568636"/>
            <a:chExt cx="3766007" cy="144016"/>
          </a:xfrm>
        </p:grpSpPr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552B3BDA-B9A4-82A3-0AB4-9A44F562452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9EDA6112-BE63-E0CE-1E22-E36A5109E93E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C1013E93-83D3-C8DA-0B80-C0422A60E7C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38014D89-0B06-7EA0-4E23-3249E45E3CB9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CE126511-5F3E-4516-B185-7BCA7E5973C1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63C868CC-0F2E-24C7-4F59-65EFBD181BED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BBFBDBAB-ED91-BA72-E0BC-ADC9A1CC67A8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7D35ED1E-E824-9557-D28C-AE94854E66FF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4CEE9EF6-469A-CC9D-BC3A-4CE70E319ED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C296C6F4-B307-3433-5D49-C744A0C96ACF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27C8CAF-48B9-2879-EFA9-2D9A2F92BB1A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9AB4CD09-6E40-D47B-092D-AC11B58BCC7F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8F6D004A-46C3-7891-CC6D-F5DE9B29C615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54C38BFD-0C40-3588-0726-E58059EE099F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11326DE5-6198-06A3-7FA5-B6931C274B2E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E998176D-EA13-59F1-8DF8-35125B3FEFFA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85F02AAA-B1DD-B411-DD40-79094E160C34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8570C065-A5D4-7E88-D34D-C7430A2A16E3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211" name="Group 1210">
            <a:extLst>
              <a:ext uri="{FF2B5EF4-FFF2-40B4-BE49-F238E27FC236}">
                <a16:creationId xmlns:a16="http://schemas.microsoft.com/office/drawing/2014/main" id="{DF9F7B5B-A3A5-0536-917F-70CE2BD501D5}"/>
              </a:ext>
            </a:extLst>
          </p:cNvPr>
          <p:cNvGrpSpPr/>
          <p:nvPr/>
        </p:nvGrpSpPr>
        <p:grpSpPr>
          <a:xfrm>
            <a:off x="1545930" y="3792229"/>
            <a:ext cx="3766007" cy="144016"/>
            <a:chOff x="1547664" y="1568636"/>
            <a:chExt cx="3766007" cy="144016"/>
          </a:xfrm>
        </p:grpSpPr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D4FB5866-35B5-7A23-92E5-642B6E53B854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F75EEFC6-4671-329F-AA68-B56CB980F1DC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B46FC72A-FF3B-539F-B955-8CF4E72AE296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8C80CE2C-40A8-96F7-F926-E94771423DFE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78D831DE-060D-8788-720E-3F2A6D49D443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002D99B1-6352-EFAA-8008-CE2EA3170172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A48CEF89-C653-7062-D6BA-7FDE84B3536C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F8297321-0AD2-A858-1832-C437B22514A7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1FDEFA2-BF44-FB02-AA54-CCEB07E27A70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AD2A042-34A2-13D6-3801-65E1B8A314E1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951D70C8-A961-F980-B28F-A5243268AA6C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D3C6630D-C9D5-1E90-96C5-CFC890433C5B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B8196C0D-3C1A-6DE0-A119-1C21194A4B4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A6AD574C-364F-5D96-53D9-9E1D78705AD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2084AE42-9F61-6E78-384C-23F729E984B6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D55C6C48-0E2F-6B10-9463-13CAC0A0498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CF38B709-4D09-4114-F459-2ADCEAAD433E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437470D4-FC5F-B260-8CA9-D524F68B8C30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12587090-3AB4-390E-C505-C6B13C66B23C}"/>
              </a:ext>
            </a:extLst>
          </p:cNvPr>
          <p:cNvGrpSpPr/>
          <p:nvPr/>
        </p:nvGrpSpPr>
        <p:grpSpPr>
          <a:xfrm>
            <a:off x="1543801" y="3972858"/>
            <a:ext cx="3766007" cy="144016"/>
            <a:chOff x="1547664" y="1568636"/>
            <a:chExt cx="3766007" cy="144016"/>
          </a:xfrm>
        </p:grpSpPr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AF32265C-4054-3143-F0D1-BBE0ED293256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FED3508-BD9F-2BDE-C0F5-724BA9D24B75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13EEF347-5384-6A2D-3DA1-20F4CBADA0C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D6CFF07A-8B9E-2B6A-7D74-22754EFD479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68582FFB-4518-4D82-BD6B-1CC13B63E2E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FC48BF6B-1F08-A4B0-FB8B-35EE80F60B30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BB5FDF50-2E1A-19C5-E57D-465B315E7F2F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13646F5A-A4B0-00B2-AD91-3C8AF91DC42D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65EBF746-E476-EC18-B131-FDA7D118F11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76467131-13EA-F433-F9E3-F58C2E8F0E12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E0412769-4855-6B0E-5A8C-33CD38BF1A7C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476C85D1-53E6-31F6-43C2-BF743766F679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E91A6DE3-FC0A-FF9D-7DF2-AA1B7C32A573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097BA4A8-6A07-3DE3-B62D-164A9F7E5A75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EBF08E18-2C6E-A6AA-57CF-A94F4F0E795A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CF7846D7-6C29-EF28-44A9-88B5D58439B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F10D3C33-2584-694D-967A-7240869D2FA4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DC2E3957-DB03-7CE0-361E-9411F04BED50}"/>
              </a:ext>
            </a:extLst>
          </p:cNvPr>
          <p:cNvGrpSpPr/>
          <p:nvPr/>
        </p:nvGrpSpPr>
        <p:grpSpPr>
          <a:xfrm>
            <a:off x="1543801" y="4153487"/>
            <a:ext cx="3766007" cy="144016"/>
            <a:chOff x="1547664" y="1568636"/>
            <a:chExt cx="3766007" cy="144016"/>
          </a:xfrm>
        </p:grpSpPr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3B289AEE-04A0-D2EF-720A-C2139DB19A80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BCE9A634-AA2A-F6E1-49A2-11FF045793B3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95A3313B-FA38-9B8F-D9D6-2DC2C5C4D104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D7149BB1-52D9-BC98-BB5E-3664C1BD98B0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BC045B77-8AA5-AE43-6F87-D9A08A1D4093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876D4022-B768-8715-D4AD-544C2EF0C852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B97A471E-48E5-7D04-BF3C-E50D9F5B6774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21338AE5-CEC0-E15A-0405-FB9B2D54811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47405B19-97FC-0452-6DBE-C987C5C2EA7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E3AF4CCC-3D72-7F5E-9A58-F7D939164FA3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9D687314-62F7-8C8F-25EA-E526B440B0E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A89CBFC-09B5-943E-4E75-F71419BCACD9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1F5BF943-31CC-88A8-504B-F7C15D7B156D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9E7D483D-C87C-821E-3A5D-8049E11A19B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0891229F-2D82-42BA-13BC-301498A008DF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CE9430A1-0CD2-E94D-8D70-397878013724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6C1F0DD-38C4-54E1-2592-C9E926783C13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98471F4-F0CC-1C2D-9E5D-5D8FF76A9CB8}"/>
              </a:ext>
            </a:extLst>
          </p:cNvPr>
          <p:cNvGrpSpPr/>
          <p:nvPr/>
        </p:nvGrpSpPr>
        <p:grpSpPr>
          <a:xfrm>
            <a:off x="1543801" y="4334116"/>
            <a:ext cx="3766007" cy="144016"/>
            <a:chOff x="1547664" y="1568636"/>
            <a:chExt cx="3766007" cy="144016"/>
          </a:xfrm>
        </p:grpSpPr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989A365E-3615-96DA-753C-DDF3C2CC4036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CB77FA3E-5262-DA0A-6D80-AF2D55B59739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ADDBBE6-1B54-29BB-4379-6B7EA2002152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0C8809F6-9BBA-D41C-137A-CB1B99A9876A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8452ECE0-95DF-62C6-874E-0E939F3C8AD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5A3118D9-F02D-1491-5E8D-B8E309CDDAEF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BF5CE76-4530-42BF-5580-E2D491DACDE9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C36EF121-EDCA-A524-4F21-7356891EB6F3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DBD24999-B048-F48A-2D75-5090BF77989C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3CEBCFE-B2AC-5E5F-DBF8-C76053F5582B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869B0986-CD5F-940C-47CE-611F0695E1ED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B383DF2-D5C2-6112-3699-34D5C5A76E91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FDD8E6E-9B4C-E870-65CA-AEE55F2267CE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4775EEFC-27E8-1281-3C1A-8EAB9D00859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97ECA993-42A1-7C05-7C09-C6F68CCA4D8E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C2AA6A8-144D-A4A9-E22B-1952B14288D9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084894DE-5053-2378-7BEB-37E3278B4EBB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2D59A0CE-9BD6-A357-84D2-036802638695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C498F37C-A87A-47D7-2425-27F93E6C81E4}"/>
              </a:ext>
            </a:extLst>
          </p:cNvPr>
          <p:cNvGrpSpPr/>
          <p:nvPr/>
        </p:nvGrpSpPr>
        <p:grpSpPr>
          <a:xfrm>
            <a:off x="1543801" y="4514745"/>
            <a:ext cx="3766007" cy="144016"/>
            <a:chOff x="1547664" y="1568636"/>
            <a:chExt cx="3766007" cy="144016"/>
          </a:xfrm>
        </p:grpSpPr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785D3DFF-D981-C726-7E28-4E0776DEA114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5818A7E3-A5B8-5363-55A7-4C9BF0577928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EA552720-5075-A781-4DF2-7F82A8316BC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65A2300B-8D24-428E-AE5C-81FE45EE9148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A9230493-0460-D50C-9E5C-C045CEC2819E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94DE5734-DBFC-CEB9-F058-580AD99339C1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55B7F1DA-D899-8310-5F0F-89ABA1DB2800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8E7B79D9-6C34-4CAA-81DC-9E3D46119631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74" name="Rectangle 873">
              <a:extLst>
                <a:ext uri="{FF2B5EF4-FFF2-40B4-BE49-F238E27FC236}">
                  <a16:creationId xmlns:a16="http://schemas.microsoft.com/office/drawing/2014/main" id="{C580F603-A213-914B-D31D-913E47D94F4A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A5158B3C-A65C-3738-8AED-7447E998355F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74F9EC1B-3735-F231-D492-A288F27C90E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60D04E58-1CD3-1CD2-9922-924E3B0DA3A3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78" name="Rectangle 877">
              <a:extLst>
                <a:ext uri="{FF2B5EF4-FFF2-40B4-BE49-F238E27FC236}">
                  <a16:creationId xmlns:a16="http://schemas.microsoft.com/office/drawing/2014/main" id="{B5EEE9D7-30B1-3903-460E-87948F2AC9D0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29262D14-0A29-76C4-E382-51B5BFA9E893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D672D0D8-6E83-D5C5-EF93-040EDC6567A4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E1F2CA8C-C9C5-8D14-4922-FACD2E8705F6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883" name="Rectangle 882">
              <a:extLst>
                <a:ext uri="{FF2B5EF4-FFF2-40B4-BE49-F238E27FC236}">
                  <a16:creationId xmlns:a16="http://schemas.microsoft.com/office/drawing/2014/main" id="{00F0B0FA-CB53-E7CB-1086-129FA9A11B8A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46181FFD-6869-3C95-A559-AC50C6E85CCD}"/>
              </a:ext>
            </a:extLst>
          </p:cNvPr>
          <p:cNvGrpSpPr/>
          <p:nvPr/>
        </p:nvGrpSpPr>
        <p:grpSpPr>
          <a:xfrm>
            <a:off x="1543801" y="4695374"/>
            <a:ext cx="3766007" cy="144016"/>
            <a:chOff x="1547664" y="1568636"/>
            <a:chExt cx="3766007" cy="144016"/>
          </a:xfrm>
        </p:grpSpPr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D5112EB4-06A3-8BAF-084B-6C316BA77CA5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A7EEA8BC-03BF-3C4A-B749-6ECF1C0E7F2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7E4CB44F-3FE6-F513-F99D-5A632616F6D1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1290BDE3-CB82-FC25-4068-146D92A0A443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A7E96FC7-BD49-6FE9-4E0E-3F08C361E92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45A62B16-B66E-A95D-F113-4E75BFDE91E0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10FAF998-1733-95A3-B0C4-85C95DA4E3A1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48D4ED67-4011-1B9D-76C1-5FC5D3458559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D2F020E9-5A14-71B9-5C80-89670E53F69E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97B19B9-A02B-AFFC-FBF0-420945A5D08B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FEF656B2-BF91-B9EE-72E9-C2CF6B9699AA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5F383222-E0B7-C66E-8F24-E7A2A034C0F1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9D0FD944-2717-D9C2-DC8E-6331DBD9EAEE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A6E0C55D-FC00-E3FC-0980-F61F5F5A2A34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075DFE19-4398-DEF9-0C40-363602041DBE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230075E5-FC6B-67BC-50CE-3FD0807FFC15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7ED61DC1-9FF3-55CF-0F64-0A447A95B490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F488ABEC-A3E8-A05B-701C-5037A788A130}"/>
              </a:ext>
            </a:extLst>
          </p:cNvPr>
          <p:cNvGrpSpPr/>
          <p:nvPr/>
        </p:nvGrpSpPr>
        <p:grpSpPr>
          <a:xfrm>
            <a:off x="2328874" y="4876006"/>
            <a:ext cx="2980934" cy="144016"/>
            <a:chOff x="2332737" y="1568636"/>
            <a:chExt cx="2980934" cy="144016"/>
          </a:xfrm>
        </p:grpSpPr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535F0845-4168-5A03-5395-33E076935242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70F16197-863D-2D3B-658C-3862204DCD55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6A43260E-5861-6DDD-67F1-3C7027FE0187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1227D9AA-B5F4-C254-92D2-2A0E37155649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6619039C-8773-1F20-10D3-05B26979408F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3CADF40C-7DE1-6D2B-5B79-C7B82800DA33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5258E15E-3F65-E293-F03D-CE18470E9F7F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850B9129-3B38-57B1-EDAF-1E78222D54F1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F3C6BF68-8632-91CE-6843-3C0B10DFD2EB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04AA6D1A-81AB-952B-43EE-C15A642E01B5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EC26DF1D-DFFB-1D14-773F-D6BE736B436B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52" name="Rectangle 1251">
              <a:extLst>
                <a:ext uri="{FF2B5EF4-FFF2-40B4-BE49-F238E27FC236}">
                  <a16:creationId xmlns:a16="http://schemas.microsoft.com/office/drawing/2014/main" id="{C2D18A07-74E0-366D-F208-886667BCF16C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53" name="Rectangle 1252">
              <a:extLst>
                <a:ext uri="{FF2B5EF4-FFF2-40B4-BE49-F238E27FC236}">
                  <a16:creationId xmlns:a16="http://schemas.microsoft.com/office/drawing/2014/main" id="{1C69037E-78F6-38C7-DFC2-0DCEF6C71037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54" name="Rectangle 1253">
              <a:extLst>
                <a:ext uri="{FF2B5EF4-FFF2-40B4-BE49-F238E27FC236}">
                  <a16:creationId xmlns:a16="http://schemas.microsoft.com/office/drawing/2014/main" id="{3FC576BD-00D9-98FC-6109-1CC19462368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255" name="Rectangle 1254">
              <a:extLst>
                <a:ext uri="{FF2B5EF4-FFF2-40B4-BE49-F238E27FC236}">
                  <a16:creationId xmlns:a16="http://schemas.microsoft.com/office/drawing/2014/main" id="{7906BDE9-3711-7000-9628-E4887D5D385B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067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59" name="Text Placeholder 1258">
                <a:extLst>
                  <a:ext uri="{FF2B5EF4-FFF2-40B4-BE49-F238E27FC236}">
                    <a16:creationId xmlns:a16="http://schemas.microsoft.com/office/drawing/2014/main" id="{F083EB46-A9A2-15D4-180A-B1C5CDA5B0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48542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</a:t>
                </a:r>
                <a:r>
                  <a:rPr lang="en-US" i="1" dirty="0"/>
                  <a:t>Quick Sort</a:t>
                </a:r>
                <a:r>
                  <a:rPr lang="de-DE" dirty="0"/>
                  <a:t> benötigt im schlechtesten Fall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Vergleiche.</a:t>
                </a:r>
              </a:p>
            </p:txBody>
          </p:sp>
        </mc:Choice>
        <mc:Fallback xmlns="">
          <p:sp>
            <p:nvSpPr>
              <p:cNvPr id="1259" name="Text Placeholder 1258">
                <a:extLst>
                  <a:ext uri="{FF2B5EF4-FFF2-40B4-BE49-F238E27FC236}">
                    <a16:creationId xmlns:a16="http://schemas.microsoft.com/office/drawing/2014/main" id="{F083EB46-A9A2-15D4-180A-B1C5CDA5B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4854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</a:t>
            </a:r>
            <a:r>
              <a:rPr lang="en-US" i="1" dirty="0"/>
              <a:t>Worst-Case</a:t>
            </a:r>
            <a:r>
              <a:rPr lang="de-DE" dirty="0"/>
              <a:t> Analyse</a:t>
            </a:r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BD01C8E-9D05-11F4-8E12-5114CB2A9FB9}"/>
              </a:ext>
            </a:extLst>
          </p:cNvPr>
          <p:cNvGrpSpPr/>
          <p:nvPr/>
        </p:nvGrpSpPr>
        <p:grpSpPr>
          <a:xfrm>
            <a:off x="1549058" y="1766837"/>
            <a:ext cx="558581" cy="144016"/>
            <a:chOff x="1549058" y="1359220"/>
            <a:chExt cx="558581" cy="144016"/>
          </a:xfrm>
        </p:grpSpPr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1E5DEA3-6DD8-01D8-7A77-47D5DC234E27}"/>
                </a:ext>
              </a:extLst>
            </p:cNvPr>
            <p:cNvSpPr/>
            <p:nvPr/>
          </p:nvSpPr>
          <p:spPr bwMode="gray">
            <a:xfrm>
              <a:off x="1760986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8939CCC-5E53-082C-3877-31664BA4CAC5}"/>
                </a:ext>
              </a:extLst>
            </p:cNvPr>
            <p:cNvSpPr/>
            <p:nvPr/>
          </p:nvSpPr>
          <p:spPr bwMode="gray">
            <a:xfrm>
              <a:off x="1549058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lo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58753E4C-E683-50C0-4F53-3A7798B63D30}"/>
                </a:ext>
              </a:extLst>
            </p:cNvPr>
            <p:cNvSpPr/>
            <p:nvPr/>
          </p:nvSpPr>
          <p:spPr bwMode="gray">
            <a:xfrm>
              <a:off x="1963623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hi</a:t>
              </a:r>
            </a:p>
          </p:txBody>
        </p: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59496077-C783-90DF-FFB1-20686489DF45}"/>
              </a:ext>
            </a:extLst>
          </p:cNvPr>
          <p:cNvGrpSpPr/>
          <p:nvPr/>
        </p:nvGrpSpPr>
        <p:grpSpPr>
          <a:xfrm>
            <a:off x="2267744" y="1755231"/>
            <a:ext cx="3109738" cy="365038"/>
            <a:chOff x="2267744" y="1347614"/>
            <a:chExt cx="3109738" cy="365038"/>
          </a:xfrm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E703E307-E986-2BD6-7D7F-9F6C615D044A}"/>
                </a:ext>
              </a:extLst>
            </p:cNvPr>
            <p:cNvSpPr/>
            <p:nvPr/>
          </p:nvSpPr>
          <p:spPr bwMode="gray">
            <a:xfrm>
              <a:off x="228667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96EC833-557D-AAAE-7CA1-8EB848E091FE}"/>
                </a:ext>
              </a:extLst>
            </p:cNvPr>
            <p:cNvSpPr/>
            <p:nvPr/>
          </p:nvSpPr>
          <p:spPr bwMode="gray">
            <a:xfrm>
              <a:off x="248931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6BE5A45-95AD-6892-BDF5-F1D35506CA18}"/>
                </a:ext>
              </a:extLst>
            </p:cNvPr>
            <p:cNvSpPr/>
            <p:nvPr/>
          </p:nvSpPr>
          <p:spPr bwMode="gray">
            <a:xfrm>
              <a:off x="269195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D21693B8-21B3-03B5-4F32-71CA4D6509E3}"/>
                </a:ext>
              </a:extLst>
            </p:cNvPr>
            <p:cNvSpPr/>
            <p:nvPr/>
          </p:nvSpPr>
          <p:spPr bwMode="gray">
            <a:xfrm>
              <a:off x="289458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409323A-906C-2FFE-E2C5-7A29AE91CB46}"/>
                </a:ext>
              </a:extLst>
            </p:cNvPr>
            <p:cNvSpPr/>
            <p:nvPr/>
          </p:nvSpPr>
          <p:spPr bwMode="gray">
            <a:xfrm>
              <a:off x="309722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47CBD97A-398F-931A-B899-3F9A1DF5E307}"/>
                </a:ext>
              </a:extLst>
            </p:cNvPr>
            <p:cNvSpPr/>
            <p:nvPr/>
          </p:nvSpPr>
          <p:spPr bwMode="gray">
            <a:xfrm>
              <a:off x="3299862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11CA75C5-5D4E-C476-356B-1D0EA1FFF49A}"/>
                </a:ext>
              </a:extLst>
            </p:cNvPr>
            <p:cNvSpPr/>
            <p:nvPr/>
          </p:nvSpPr>
          <p:spPr bwMode="gray">
            <a:xfrm>
              <a:off x="3502499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D839B1A-5D88-A1DE-7F66-42E7148566E5}"/>
                </a:ext>
              </a:extLst>
            </p:cNvPr>
            <p:cNvSpPr/>
            <p:nvPr/>
          </p:nvSpPr>
          <p:spPr bwMode="gray">
            <a:xfrm>
              <a:off x="3705136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A2D83FA-1A62-56B9-2629-1D4073A3592F}"/>
                </a:ext>
              </a:extLst>
            </p:cNvPr>
            <p:cNvSpPr/>
            <p:nvPr/>
          </p:nvSpPr>
          <p:spPr bwMode="gray">
            <a:xfrm>
              <a:off x="3907773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D9E1291-0F62-CAFC-C850-97042FBD5D87}"/>
                </a:ext>
              </a:extLst>
            </p:cNvPr>
            <p:cNvSpPr/>
            <p:nvPr/>
          </p:nvSpPr>
          <p:spPr bwMode="gray">
            <a:xfrm>
              <a:off x="4110410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AC0F982C-114E-2B55-12CD-7026B92E3847}"/>
                </a:ext>
              </a:extLst>
            </p:cNvPr>
            <p:cNvSpPr/>
            <p:nvPr/>
          </p:nvSpPr>
          <p:spPr bwMode="gray">
            <a:xfrm>
              <a:off x="431304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DD1B04E-698E-C432-D200-35D0FBC1A7C1}"/>
                </a:ext>
              </a:extLst>
            </p:cNvPr>
            <p:cNvSpPr/>
            <p:nvPr/>
          </p:nvSpPr>
          <p:spPr bwMode="gray">
            <a:xfrm>
              <a:off x="451568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8121F70-DE66-D614-98ED-A6A288F39E18}"/>
                </a:ext>
              </a:extLst>
            </p:cNvPr>
            <p:cNvSpPr/>
            <p:nvPr/>
          </p:nvSpPr>
          <p:spPr bwMode="gray">
            <a:xfrm>
              <a:off x="471832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61A9C821-4E3E-EC0B-BC1B-F5B669BC34F7}"/>
                </a:ext>
              </a:extLst>
            </p:cNvPr>
            <p:cNvSpPr/>
            <p:nvPr/>
          </p:nvSpPr>
          <p:spPr bwMode="gray">
            <a:xfrm>
              <a:off x="492095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9C8473B-C153-8BD8-6C19-ECBCA12CA2B0}"/>
                </a:ext>
              </a:extLst>
            </p:cNvPr>
            <p:cNvSpPr/>
            <p:nvPr/>
          </p:nvSpPr>
          <p:spPr bwMode="gray">
            <a:xfrm>
              <a:off x="512359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6C5390F-3956-D6A1-C783-F314EDED28B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67744" y="1519858"/>
              <a:ext cx="310973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36BB42E4-C094-4007-DF16-4451D3611FC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7F7E87F7-76C1-42DA-D70C-5FD797E65168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6602A84-DDFE-4B40-687C-A39CC4C5497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FAE3041-BAE7-22A9-6DED-E8C3A3B337A6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18AB719-7940-1E3E-D39B-489B7453919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7DA75CB-1C5D-A158-B576-5AAAF73F71D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CAA3E23-8372-0B36-D5DA-243323A5D0F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FFC1FDE-986E-0D9B-5091-5B63F5E66ABF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D3027A6-85D7-6148-47D2-3581EBDCDAE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25DE58-0D62-70B2-D208-4F6F602AFCB8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2D879524-2FA7-4987-A634-62B86C50751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73D8D9D-391E-FC1E-4E32-B7E76D00D7D7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AE2F87D-51EA-C6CC-AE08-FFC86A69566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F3194B3-A501-1281-10B4-523304709BE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33E1B86-F617-5B44-B49B-B08B497CBC17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A5E27116-D97C-E73E-4520-F36DF1DC0966}"/>
              </a:ext>
            </a:extLst>
          </p:cNvPr>
          <p:cNvGrpSpPr/>
          <p:nvPr/>
        </p:nvGrpSpPr>
        <p:grpSpPr>
          <a:xfrm>
            <a:off x="1545916" y="2166568"/>
            <a:ext cx="3766007" cy="144016"/>
            <a:chOff x="1547664" y="1568636"/>
            <a:chExt cx="3766007" cy="144016"/>
          </a:xfrm>
        </p:grpSpPr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2A766FB-20BE-32A0-388D-D0298C974F5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AD5E0DCC-226B-7DEE-8F9F-9B17C4F8EE6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7465644C-CF67-9E8B-7A3B-28AAD03A94C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D72E61BE-F7C8-B790-B3B9-71A0807B8557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470180EB-14E3-7C41-339A-0311551950F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8F63D001-DE3C-5D86-E076-E49A6550631E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6C2FDEDE-F8B1-A918-1E4B-BE58ECD582C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70C274F-B496-445F-99CB-B0094715F82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9EEF5A2-8A2D-D4B9-DA34-10B7EE1ED21C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6B860637-C1EA-5B93-893F-AD2653EFEE46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7C301E1A-D05D-51B2-50F4-B9EEE3CDEA01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66343B62-ADE1-6B8E-30B3-ACC6DA1A2F5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5CF8E4CB-B834-486A-C74D-D0987C89DFF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876EE9E-A937-EF1F-903A-6F319BA75070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E7A9D748-082C-A006-32E7-89FA24A0D546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80FD191F-B600-207E-7B44-5BBCA551F17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DED6777E-C32A-FF21-A15D-C2D76D087537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F599811E-8CBE-5AE0-7A87-FFA8D5877A6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pic>
        <p:nvPicPr>
          <p:cNvPr id="1182" name="Picture 1181">
            <a:extLst>
              <a:ext uri="{FF2B5EF4-FFF2-40B4-BE49-F238E27FC236}">
                <a16:creationId xmlns:a16="http://schemas.microsoft.com/office/drawing/2014/main" id="{8A449AA3-5CF7-24BB-8E88-69D643B5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34" y="1514843"/>
            <a:ext cx="26289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45D885-60E8-828D-1B05-1AF40C9C8718}"/>
              </a:ext>
            </a:extLst>
          </p:cNvPr>
          <p:cNvGrpSpPr/>
          <p:nvPr/>
        </p:nvGrpSpPr>
        <p:grpSpPr>
          <a:xfrm>
            <a:off x="1545916" y="2347950"/>
            <a:ext cx="3766007" cy="144016"/>
            <a:chOff x="1547664" y="1568636"/>
            <a:chExt cx="3766007" cy="1440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906B06-EBDB-BA4E-D317-96DA1D15F7A3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BDB8B1-7DD9-3ACD-B1B3-166D22647D04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183B35-A316-FBCE-A829-8D3E4A07651D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8AD3B08-F43A-3292-50D2-815CC1C5DD4B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20C5F9-1A10-1BE4-627E-9527B7E27162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9652E4-1C0D-4438-3D9A-7417EB37BDAD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00E1A77-6AC3-303D-F6CA-106B9ABD3802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2BE4CC-8633-2D50-29D0-3F2426402E55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F6C434C-34E8-BC5F-9291-3AFC542E47C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85DA52-47CA-5CE7-2C0B-1CB98A3EBF94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A9408E2-684E-BA69-3230-D371A22EA35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FB7F87F-9E1B-E250-FB95-489C3AF8F62C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64AD666-A79C-138A-ED5A-F328F2DF0A0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313E12-CCFD-1420-0AF9-180EE88CB2F4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C7E4DEB-2F43-8CBE-3D01-CCDEF654B2AD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D6C4F1-48E7-ED0A-9690-8B5614A9A79C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5A727-66C5-9610-D60A-004DC19F685C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4955DB5-A9B2-456A-22E4-B360E97F7B8F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AA87614-CA2B-E0F9-EB84-1319EC6803DB}"/>
              </a:ext>
            </a:extLst>
          </p:cNvPr>
          <p:cNvGrpSpPr/>
          <p:nvPr/>
        </p:nvGrpSpPr>
        <p:grpSpPr>
          <a:xfrm>
            <a:off x="1545916" y="2529332"/>
            <a:ext cx="3766007" cy="144016"/>
            <a:chOff x="1547664" y="1568636"/>
            <a:chExt cx="3766007" cy="144016"/>
          </a:xfrm>
        </p:grpSpPr>
        <p:sp>
          <p:nvSpPr>
            <p:cNvPr id="909" name="Rectangle 908">
              <a:extLst>
                <a:ext uri="{FF2B5EF4-FFF2-40B4-BE49-F238E27FC236}">
                  <a16:creationId xmlns:a16="http://schemas.microsoft.com/office/drawing/2014/main" id="{648ECE27-A47D-54B0-220C-ECB6AAF977C4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13" name="Rectangle 912">
              <a:extLst>
                <a:ext uri="{FF2B5EF4-FFF2-40B4-BE49-F238E27FC236}">
                  <a16:creationId xmlns:a16="http://schemas.microsoft.com/office/drawing/2014/main" id="{754F0554-5A71-7C7C-C4DA-C769239B25A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4F333724-5313-D491-1E4C-3D4F44B3848F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9E6C3D1F-AADC-CD7C-2F20-9A7EBCFD2744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B2C5B527-F120-1F80-1212-267C87D77CEC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F9103A5B-243B-DDE2-0CA5-E851A575DA67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10262D97-F22E-EAB4-87C1-D2014E287E68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F9921E54-AA59-F42B-F957-431DA8E3746A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FBF7C3B6-3841-6A7B-7B32-7353D9193452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57411A85-BF1A-6A83-A6B9-514B068D3895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B83EDFA5-6179-BDAC-F16D-D01F11B04DC5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E5E3DFA0-B2E5-9D05-A340-1A0014BE30D8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13329162-545B-0705-B7BD-08C931882DCD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9B354DB6-2CF7-6B13-36CF-990AC990B5F5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830BB9D9-2D83-B768-D98D-086233C2AD02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A47D8161-55CD-73D7-C547-4BA2C64ECEA3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3533A71B-1EA2-4CE3-F81D-ABF86699CDC5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C7C45D5E-C671-96A2-6B8C-5A3A8B76BFD0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930" name="Group 929">
            <a:extLst>
              <a:ext uri="{FF2B5EF4-FFF2-40B4-BE49-F238E27FC236}">
                <a16:creationId xmlns:a16="http://schemas.microsoft.com/office/drawing/2014/main" id="{48B06C17-0163-0708-8935-49BB7ECF0EB1}"/>
              </a:ext>
            </a:extLst>
          </p:cNvPr>
          <p:cNvGrpSpPr/>
          <p:nvPr/>
        </p:nvGrpSpPr>
        <p:grpSpPr>
          <a:xfrm>
            <a:off x="1545916" y="2710714"/>
            <a:ext cx="3766007" cy="144016"/>
            <a:chOff x="1547664" y="1568636"/>
            <a:chExt cx="3766007" cy="144016"/>
          </a:xfrm>
        </p:grpSpPr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B075F787-C989-AD7B-4724-2CF9999DDDD0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B2E40AD5-2148-458A-9418-7C6B14DBB302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80F82C99-218E-0523-1942-1D2CCD6DD316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B2C0A8D-1FAE-F754-931C-289BDC4775F3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709288C2-0E68-8B44-8330-AF4F09E9CB9B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1294EEFC-1D09-C2A4-ACE0-F0CDDD886F05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F4195912-F82F-7AB5-74DE-8F1907619E1A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9607DF08-472B-6AAC-6659-9CA4FBFFB177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06547E4F-DC87-EA1D-175A-03EC237B3509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7C820C56-CE47-0387-C780-5DAEB2E57350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56947C4C-8889-A1B4-1682-007C20334DD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D7BC1A1E-E410-B15A-5345-60D52718C64B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48A4F39C-16A4-0A15-686B-C7775616CC49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A98FA07D-425E-9833-2725-7731794D56A1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A5415B22-7981-398C-3E53-F61C1B92B784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A5858473-27E7-4407-A180-908DE8335B19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5B2E4501-BBDF-3DA8-CE3E-F34BFF2EE611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EA87F23F-6DA3-6D5F-F250-3959AB62684B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949" name="Group 948">
            <a:extLst>
              <a:ext uri="{FF2B5EF4-FFF2-40B4-BE49-F238E27FC236}">
                <a16:creationId xmlns:a16="http://schemas.microsoft.com/office/drawing/2014/main" id="{4512ED08-56DC-311E-D5FB-38D88163E664}"/>
              </a:ext>
            </a:extLst>
          </p:cNvPr>
          <p:cNvGrpSpPr/>
          <p:nvPr/>
        </p:nvGrpSpPr>
        <p:grpSpPr>
          <a:xfrm>
            <a:off x="1545916" y="2892096"/>
            <a:ext cx="3766007" cy="144016"/>
            <a:chOff x="1547664" y="1568636"/>
            <a:chExt cx="3766007" cy="144016"/>
          </a:xfrm>
        </p:grpSpPr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94B8DB44-C3F2-F4D5-4AF3-EEEF61722E44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01D4DAA2-0E6F-49E0-F6AA-B31D6CE44A0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6EABA04D-BB3C-07A5-8332-8CA99FBA5031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C3B45788-38FD-EE83-60E5-BF5043245B73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6D1FAE31-3F83-8451-5A3F-A75B6107C42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2A40C571-DB1D-EEBE-3072-78A64AE7DCDF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0E19B88B-0E84-A77E-0533-FDF0D00309D1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57" name="Rectangle 956">
              <a:extLst>
                <a:ext uri="{FF2B5EF4-FFF2-40B4-BE49-F238E27FC236}">
                  <a16:creationId xmlns:a16="http://schemas.microsoft.com/office/drawing/2014/main" id="{FADB7C10-AC52-915B-5DCD-479615F21463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58" name="Rectangle 957">
              <a:extLst>
                <a:ext uri="{FF2B5EF4-FFF2-40B4-BE49-F238E27FC236}">
                  <a16:creationId xmlns:a16="http://schemas.microsoft.com/office/drawing/2014/main" id="{59DBC89E-941A-678C-4357-AA8D814FC1A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BDF612E4-3262-7ED7-8041-A4141EB24D57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192DB56B-81E9-EF83-7624-A3B566F5FF72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49042AD1-6D45-65FA-FDE4-03AC8B7F244C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B4553E80-A3B1-C818-A5FA-A8BC65F8188B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63" name="Rectangle 962">
              <a:extLst>
                <a:ext uri="{FF2B5EF4-FFF2-40B4-BE49-F238E27FC236}">
                  <a16:creationId xmlns:a16="http://schemas.microsoft.com/office/drawing/2014/main" id="{DBF161D4-C649-A4B6-BD04-C9C22FC9E45B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964" name="Rectangle 963">
              <a:extLst>
                <a:ext uri="{FF2B5EF4-FFF2-40B4-BE49-F238E27FC236}">
                  <a16:creationId xmlns:a16="http://schemas.microsoft.com/office/drawing/2014/main" id="{FD385531-371D-1EFC-8E28-C1D55CCF0238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516B4EF9-2DBD-1F4C-21FF-759E2E1F6B4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F676A6AA-1CFD-FBC0-931C-3C93ACA1080D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1F88BAAD-C13A-431F-36F1-83ABA319E07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E258A1D7-4CEC-E808-D9EE-875C1CD97135}"/>
              </a:ext>
            </a:extLst>
          </p:cNvPr>
          <p:cNvGrpSpPr/>
          <p:nvPr/>
        </p:nvGrpSpPr>
        <p:grpSpPr>
          <a:xfrm>
            <a:off x="1548613" y="3073478"/>
            <a:ext cx="3766007" cy="144016"/>
            <a:chOff x="1547664" y="1568636"/>
            <a:chExt cx="3766007" cy="144016"/>
          </a:xfrm>
        </p:grpSpPr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E0FCADF1-06E0-5C8A-8854-FDE4717C87F5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A53814BB-B21B-683A-DB07-B727EE5A903D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2BAE412B-D929-4A7A-C3A2-B38B0A216EF9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6BEBA163-8C18-DA61-43A8-E7760252D74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AEAF2408-8584-4EAA-D84E-DE98A4D4A491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022D4E13-A34D-6DA6-65C2-68D62DA0AF23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65CEACD6-3166-52A2-9841-1FBD5E9E0B3C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22C56456-BA72-CB32-A6E2-A8CFD006DAF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FC41A7AA-95D1-1FC8-4EF2-0EB3DC47454A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B55DAF45-6E01-3C97-DD7D-845F408A4D14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48F1D013-C2E4-3024-8A00-DE143E7B8330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1847D1F6-750B-AB6C-9648-486F1527071E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9AFD1D3E-81A0-C372-4F58-ECE94EC5960A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413E421E-35EB-FDEC-3E43-E4060B8E40F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AD13FD95-76D9-4839-A205-F6708FC88215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79D8DF0D-438C-51BE-0BB5-98DDBA0959DE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33E390F3-5638-8479-EC23-6FCE6156D6A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D4941695-D2A8-058A-F302-5EDC71B2A611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987" name="Group 986">
            <a:extLst>
              <a:ext uri="{FF2B5EF4-FFF2-40B4-BE49-F238E27FC236}">
                <a16:creationId xmlns:a16="http://schemas.microsoft.com/office/drawing/2014/main" id="{E13C0AB4-98B9-CB93-26F1-F8DEDE474B9B}"/>
              </a:ext>
            </a:extLst>
          </p:cNvPr>
          <p:cNvGrpSpPr/>
          <p:nvPr/>
        </p:nvGrpSpPr>
        <p:grpSpPr>
          <a:xfrm>
            <a:off x="1545916" y="3254860"/>
            <a:ext cx="3766007" cy="144016"/>
            <a:chOff x="1547664" y="1568636"/>
            <a:chExt cx="3766007" cy="144016"/>
          </a:xfrm>
        </p:grpSpPr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3F084056-BCEB-78FC-3726-9174C2062B1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FE27B759-6B2F-A859-D8DE-CC8C3C1B996C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8B415C61-E326-1A70-092C-9990F172FC11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266DB735-0FEE-2250-63C6-0627C33C2411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995" name="Rectangle 994">
              <a:extLst>
                <a:ext uri="{FF2B5EF4-FFF2-40B4-BE49-F238E27FC236}">
                  <a16:creationId xmlns:a16="http://schemas.microsoft.com/office/drawing/2014/main" id="{7031E6D0-2F3F-E0ED-14FF-047892DAB03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50A5B24F-9E72-B3BE-B1A3-5807B826D411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41402DA1-84B5-3DF6-377E-B95AF46320B6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01839591-2480-0903-444A-48F86BE03E2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1E41C161-3955-18BB-98FE-42F550FD537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F47953B4-22ED-B47E-C962-593DA7E2FFE3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0679E49F-4A2C-DE1A-D1EB-2366EADCE6E2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6BDB4C21-C960-E006-9436-74187179CB2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435D2AF0-1C13-4E62-AB2A-A9A5606AF7AE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22D7EB67-6F77-9480-0962-4A2F939C3247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D35D53AA-C219-3748-11D1-4275991E3928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9DDC50D8-C297-CF86-DA66-0D44AAD0DE2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3F3C7517-22FD-12EF-B92E-DDD2A0202F8E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2723F350-6FF0-D966-67D9-1ED91C7652C6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010" name="Group 1009">
            <a:extLst>
              <a:ext uri="{FF2B5EF4-FFF2-40B4-BE49-F238E27FC236}">
                <a16:creationId xmlns:a16="http://schemas.microsoft.com/office/drawing/2014/main" id="{7DAE68FD-7FD4-59FF-AD85-CA3699D2C912}"/>
              </a:ext>
            </a:extLst>
          </p:cNvPr>
          <p:cNvGrpSpPr/>
          <p:nvPr/>
        </p:nvGrpSpPr>
        <p:grpSpPr>
          <a:xfrm>
            <a:off x="1546429" y="3436242"/>
            <a:ext cx="3766007" cy="144016"/>
            <a:chOff x="1547664" y="1568636"/>
            <a:chExt cx="3766007" cy="144016"/>
          </a:xfrm>
        </p:grpSpPr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D2E4BEE1-7D47-A8AB-C562-1573149F7ED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E43784F7-FF41-A948-02E3-0F8CB50124CD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0917B7CC-5C0D-44E2-508A-844FAD0DC3DC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51EB8C71-7607-FA82-032B-8AAC318C7A7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E556E6E1-27C9-BC29-B097-E1B1C7D41C6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F64FD4A9-AC3F-A518-C55E-6CCDD7E4F417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9CB5CFCF-CFBF-63B1-0572-8B24993E3446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A227C405-1E80-3BB9-55EB-308451B1CAF2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CCBC230E-2B44-4983-64EC-600F5AB2BFA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30D82867-EBE7-D6DA-E475-A731AA8D17A0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596B1CD8-C1AD-DFAC-E505-32896258EA2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5D35B36F-E748-B802-2BAC-3A2D3F57B34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3BA7984-81FE-D279-70F1-A2CD9F3186A6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2829A485-25E6-6D85-1685-56254BF0E2BF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4D334CD-07F6-4CE0-50F5-2835596EAA70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59C0BFBD-0919-1B84-6308-D0BAD55B6A45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EED8AEA0-7086-340C-44D3-4EE30C3A3BD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42214F23-13AE-F229-BF7D-97E133510E53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C5AB758-6D92-6FB0-42E4-76C0A04CD491}"/>
              </a:ext>
            </a:extLst>
          </p:cNvPr>
          <p:cNvGrpSpPr/>
          <p:nvPr/>
        </p:nvGrpSpPr>
        <p:grpSpPr>
          <a:xfrm>
            <a:off x="1550854" y="3617624"/>
            <a:ext cx="3766007" cy="144016"/>
            <a:chOff x="1547664" y="1568636"/>
            <a:chExt cx="3766007" cy="144016"/>
          </a:xfrm>
        </p:grpSpPr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596DC1F4-694F-1017-E912-C975A364899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133C70D5-EB48-F333-9B01-61CB8212C0AD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94B212EF-D1A4-CE2B-6631-367D10FAA538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89249F27-0AE3-9D57-93A8-6254C440D00D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2D256DF7-1609-AFE1-049C-2F16BB2A498B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C9632C73-7A74-8D3C-877E-847CAC91BEE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C31AB5E1-8E15-F47C-5DD5-4DB769A86971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8221579-78B8-189A-CF38-E0A100A48F0B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688DFEDE-9880-A3F8-BE5A-B3243389395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21E44DE9-509F-6739-1AC1-7D81ED11766D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6F9C5F71-5DB1-EDC4-AA90-13FBF0EA38F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841FB640-B1A1-0B09-BC11-57E9D31B249E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56126021-C3F5-99F4-9EF3-C52971E11B03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0063BE1-3EB7-CE74-609F-FB42700A6D5C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94ADFD38-BD2C-7122-3BFF-2A265AAB8FE7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45FB8634-CEEA-84C2-4220-A2C20E34F575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21ABFFED-B940-1A51-7E75-3A024D7181E9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6F15BF39-1444-5310-FE8E-1A38B4FBF004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4A769C01-1BE5-280B-6651-902A1D5E9E95}"/>
              </a:ext>
            </a:extLst>
          </p:cNvPr>
          <p:cNvGrpSpPr/>
          <p:nvPr/>
        </p:nvGrpSpPr>
        <p:grpSpPr>
          <a:xfrm>
            <a:off x="1545916" y="3799006"/>
            <a:ext cx="3766007" cy="144016"/>
            <a:chOff x="1547664" y="1568636"/>
            <a:chExt cx="3766007" cy="144016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CDC2CC50-E317-AD56-6D0F-992678184A8A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DFFF1615-772C-571C-F86C-82E740704B2B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88543EF6-4133-174A-52E3-A4D2A17B5599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AE4D683A-8CC6-4D4B-2774-EB2BE71B6082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E85BA5EC-E6CF-FEEB-2C44-B1A884A39CC5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1447D66B-C518-F17E-3B10-C8E2E20A1E6C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EC96FD1D-3507-B779-4D39-C5320C827875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D42556AC-E801-6DB1-E8F1-57092C273161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1ECB5666-CD46-B8E1-AEEA-AC252F0AC73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92CDA985-C40C-279A-5901-E3BA76C52E72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D84C89D-E61D-A4A8-6E9A-5013C90FDA87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C93FFA05-5DD3-D2AA-74DD-216A888D5048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40974F5A-70E5-1EAC-778A-5D9392B97FDF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62EDDF0F-0B85-A347-ABE8-A06821B44E7E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9E3B96C3-6BE6-CBA4-ADEC-56BF2C8348D9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C061D9ED-A989-7DEC-2FD0-91C5E527B422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C15CAF0-D52A-3819-5912-CF0B7E2D23A8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BDD3FF97-9E93-69D0-F438-CC5CF970FE14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C9E3EE67-20DD-5895-1E5F-4525B7BDFA7C}"/>
              </a:ext>
            </a:extLst>
          </p:cNvPr>
          <p:cNvGrpSpPr/>
          <p:nvPr/>
        </p:nvGrpSpPr>
        <p:grpSpPr>
          <a:xfrm>
            <a:off x="1545916" y="3980388"/>
            <a:ext cx="3766007" cy="144016"/>
            <a:chOff x="1547664" y="1568636"/>
            <a:chExt cx="3766007" cy="144016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F39192BF-406B-2D97-0A87-8D66BC0498B7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129C5739-3833-D9F4-1D8E-4AB80602F0FC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4FBD4916-089C-9D7E-4790-2F6ADAE079B1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F01CE691-58F9-F5C6-DC3D-18BF0B3FE846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8D768DEA-033C-96EE-2A96-A7F0A6C8FE42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E8F915E7-6121-129C-7744-471EDB1147F6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47E4184A-5C54-ECAD-FEF2-558E62203873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142B0460-8FB6-D7B1-6B51-0F6D669E6EC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6B78CBA7-C8DA-A65D-7F49-1740B0353246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2B59110C-3906-E8E4-1271-7DE7F0F5ACD7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7C846A18-C841-6EF0-745F-8E9649F5174F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C08E8FFF-8F63-E17A-6166-CDD9D64F59FE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0B32BC00-3DA2-2469-CF3B-BD4EE3197BAD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B14E2B26-1CFF-C610-B568-3EC9131265E2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EC7F8F39-43FD-FA77-D653-0C6FF208A99B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01E12C85-4F7C-01FA-47ED-4CF2799AF0C0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98267B43-EBF0-A5B2-15CF-16280E87017C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55D949BE-6D1E-D552-316C-BFD1EB6C7FE0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57C76C11-A3F2-F96D-D2FB-255DADC50F6E}"/>
              </a:ext>
            </a:extLst>
          </p:cNvPr>
          <p:cNvGrpSpPr/>
          <p:nvPr/>
        </p:nvGrpSpPr>
        <p:grpSpPr>
          <a:xfrm>
            <a:off x="1545916" y="4161770"/>
            <a:ext cx="3766007" cy="144016"/>
            <a:chOff x="1547664" y="1568636"/>
            <a:chExt cx="3766007" cy="144016"/>
          </a:xfrm>
        </p:grpSpPr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676A2CCC-A05D-8A31-9567-3F3AEDB03C6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A59FCE75-DC2F-465F-6E49-CF2214754E94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0ABC86FB-EB7D-E3AD-A183-AE37B2830DAE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4CF596C4-65DC-6CFB-D5E4-7A7556B60490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254A31F4-864A-4277-B9CA-8534E449D8C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436CB7CB-1632-31C8-61B1-6D61F589D47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AA9BC82F-B5E1-F3A7-03A4-15F0AD9B493D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734BD48F-09A0-AC2E-E5E5-034101B889B8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53B0D948-6212-04EB-FDEF-4E6AB3EE5F8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7E6605CD-4FEA-C019-ECA5-99CC16F188F1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6B3ED2D6-8839-FAAB-E9B4-113157246CC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22D95728-DCD0-10CC-FB4A-F14913D91CD9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6257D306-D101-8F68-19B6-B20F2E62F79B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1CD754B7-0F55-3D6C-9DD3-E951AACB9EF8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FB55BFE1-AE5B-F794-A5BC-24548FABBE92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CD171AD2-631F-3CA8-2F3F-3F483F037F6D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C9FDB72E-9571-BB69-4D3E-ABE0F8449C0F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E6C36B81-0F93-DF4F-FFED-BF959C65163D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D6EC1847-3900-1088-D150-6EEDC99C1778}"/>
              </a:ext>
            </a:extLst>
          </p:cNvPr>
          <p:cNvGrpSpPr/>
          <p:nvPr/>
        </p:nvGrpSpPr>
        <p:grpSpPr>
          <a:xfrm>
            <a:off x="1556792" y="4343152"/>
            <a:ext cx="3766007" cy="144016"/>
            <a:chOff x="1547664" y="1568636"/>
            <a:chExt cx="3766007" cy="144016"/>
          </a:xfrm>
        </p:grpSpPr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5372EE64-FA88-9D75-4C9B-7420C7585C2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E1F75CF4-4DD5-6DB4-FBDB-7C0ED4E18EB9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12A5AA8-3D0B-3B6B-8D30-1CC65E2117E7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0D05DE36-0FB9-B1DA-8380-FC97C4046D61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73BD8BC9-60A9-2854-D4D2-621C3C50C11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8932693D-5570-6F9A-E650-D9CE43EA6EC3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D97787C3-0FCC-00FC-5242-D5A3413FA2B3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DAF59BB3-1CE7-D386-AC43-60D72C9EC60E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85B67ACD-07EF-2AA5-EBB7-F1BEF3EED9A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C3228513-575A-68E7-ACFE-8A9518B2D14F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69647FA4-8770-B5D0-5AC8-C7D9B0EAB2FF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E74C347C-2668-0EB3-19F8-66A9136F288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97F561A0-489E-011D-7A0F-AFF26F50560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4CEC1CD1-659F-2BB7-B05F-1D0473D6EA6B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411C8F07-419C-AA94-1BBF-A483B9F6F0E5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D896CCD-5501-B0B5-A0F1-0CEAD8A034F5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498ED082-CF0B-0DB8-A7BE-B1F31A7216B6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7A7C0F51-E5EF-375F-A26E-36EAB14EB48C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0FBED448-8E3B-806C-9289-E809E0C54713}"/>
              </a:ext>
            </a:extLst>
          </p:cNvPr>
          <p:cNvGrpSpPr/>
          <p:nvPr/>
        </p:nvGrpSpPr>
        <p:grpSpPr>
          <a:xfrm>
            <a:off x="1556792" y="4524534"/>
            <a:ext cx="3766007" cy="144016"/>
            <a:chOff x="1547664" y="1568636"/>
            <a:chExt cx="3766007" cy="144016"/>
          </a:xfrm>
        </p:grpSpPr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42E022C3-01DC-AB4F-0085-C9822085F5F9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66CFB352-4B8B-6C77-F321-C1E6992CA483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C1D4D9FC-B2FD-F204-0E9F-B8AE7FF92DC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96699349-A989-151B-9E13-BF6DCE959420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6AE0EA47-F480-A7E7-3F14-2F179485E71E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FA820606-190B-17B6-2AE4-109E45AB4398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3ED5E944-896D-AFE1-CD44-929B588A9DAF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ADDBE879-78B3-68EE-04BE-F734A0F493CE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42AB8EC9-F944-858F-38A3-A3B64337403E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1031DFC0-F4F6-D582-058D-0B44BA4F07F3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1664B027-D349-2838-3CB9-637C9B9CBD2B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677B2A34-3717-F176-A90D-BECC7883B844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8356565A-97F3-05A3-499D-68E6E18622B6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85F33061-C941-8336-B4B7-C74AE21C9FD3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F34737D7-4100-CFCD-8E40-D3A5DB8D1BAE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56" name="Rectangle 1255">
              <a:extLst>
                <a:ext uri="{FF2B5EF4-FFF2-40B4-BE49-F238E27FC236}">
                  <a16:creationId xmlns:a16="http://schemas.microsoft.com/office/drawing/2014/main" id="{C8796920-98F4-EBA2-E8CD-D434F0339886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257" name="Rectangle 1256">
              <a:extLst>
                <a:ext uri="{FF2B5EF4-FFF2-40B4-BE49-F238E27FC236}">
                  <a16:creationId xmlns:a16="http://schemas.microsoft.com/office/drawing/2014/main" id="{38CA9B07-C08E-2BFC-95AB-B481D821AB36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58755F7D-D97F-890B-1B95-CA2FD037B3DD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4933DF40-0515-52A6-F805-9A2F95D4E866}"/>
              </a:ext>
            </a:extLst>
          </p:cNvPr>
          <p:cNvGrpSpPr/>
          <p:nvPr/>
        </p:nvGrpSpPr>
        <p:grpSpPr>
          <a:xfrm>
            <a:off x="1551545" y="4705916"/>
            <a:ext cx="3766007" cy="144016"/>
            <a:chOff x="1547664" y="1568636"/>
            <a:chExt cx="3766007" cy="144016"/>
          </a:xfrm>
        </p:grpSpPr>
        <p:sp>
          <p:nvSpPr>
            <p:cNvPr id="1261" name="Rectangle 1260">
              <a:extLst>
                <a:ext uri="{FF2B5EF4-FFF2-40B4-BE49-F238E27FC236}">
                  <a16:creationId xmlns:a16="http://schemas.microsoft.com/office/drawing/2014/main" id="{8DE7023C-1A00-3E22-A569-4286324D9266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62" name="Rectangle 1261">
              <a:extLst>
                <a:ext uri="{FF2B5EF4-FFF2-40B4-BE49-F238E27FC236}">
                  <a16:creationId xmlns:a16="http://schemas.microsoft.com/office/drawing/2014/main" id="{57F98FB2-8212-AABB-8546-954CAA18CA02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1843D626-8E09-730D-1F97-6767C29D526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264" name="Rectangle 1263">
              <a:extLst>
                <a:ext uri="{FF2B5EF4-FFF2-40B4-BE49-F238E27FC236}">
                  <a16:creationId xmlns:a16="http://schemas.microsoft.com/office/drawing/2014/main" id="{4F7F4A33-B766-AC90-3224-E4FDD533075F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1265" name="Rectangle 1264">
              <a:extLst>
                <a:ext uri="{FF2B5EF4-FFF2-40B4-BE49-F238E27FC236}">
                  <a16:creationId xmlns:a16="http://schemas.microsoft.com/office/drawing/2014/main" id="{7372D1B2-7BDE-973D-A40A-8932E642DD13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266" name="Rectangle 1265">
              <a:extLst>
                <a:ext uri="{FF2B5EF4-FFF2-40B4-BE49-F238E27FC236}">
                  <a16:creationId xmlns:a16="http://schemas.microsoft.com/office/drawing/2014/main" id="{AD32E41C-9D60-4ECF-7E4E-94E7004CBDF4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1267" name="Rectangle 1266">
              <a:extLst>
                <a:ext uri="{FF2B5EF4-FFF2-40B4-BE49-F238E27FC236}">
                  <a16:creationId xmlns:a16="http://schemas.microsoft.com/office/drawing/2014/main" id="{D54D34BE-2CAE-21D6-A0F4-7D709DB8FC1E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68" name="Rectangle 1267">
              <a:extLst>
                <a:ext uri="{FF2B5EF4-FFF2-40B4-BE49-F238E27FC236}">
                  <a16:creationId xmlns:a16="http://schemas.microsoft.com/office/drawing/2014/main" id="{555AC0A1-931F-3019-DB8E-CF818C6EA887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69" name="Rectangle 1268">
              <a:extLst>
                <a:ext uri="{FF2B5EF4-FFF2-40B4-BE49-F238E27FC236}">
                  <a16:creationId xmlns:a16="http://schemas.microsoft.com/office/drawing/2014/main" id="{F48EA196-556C-E213-3F01-C95FE0347404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270" name="Rectangle 1269">
              <a:extLst>
                <a:ext uri="{FF2B5EF4-FFF2-40B4-BE49-F238E27FC236}">
                  <a16:creationId xmlns:a16="http://schemas.microsoft.com/office/drawing/2014/main" id="{CC63403C-C1B5-A063-9B09-5B8DC2384897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1271" name="Rectangle 1270">
              <a:extLst>
                <a:ext uri="{FF2B5EF4-FFF2-40B4-BE49-F238E27FC236}">
                  <a16:creationId xmlns:a16="http://schemas.microsoft.com/office/drawing/2014/main" id="{EFB65572-D9C3-C0AE-8A57-D9D5A2CE4F12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72" name="Rectangle 1271">
              <a:extLst>
                <a:ext uri="{FF2B5EF4-FFF2-40B4-BE49-F238E27FC236}">
                  <a16:creationId xmlns:a16="http://schemas.microsoft.com/office/drawing/2014/main" id="{6186371D-A433-BEE3-ADA8-EA2A5FC426A0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73" name="Rectangle 1272">
              <a:extLst>
                <a:ext uri="{FF2B5EF4-FFF2-40B4-BE49-F238E27FC236}">
                  <a16:creationId xmlns:a16="http://schemas.microsoft.com/office/drawing/2014/main" id="{BE329E76-AAB4-528A-48D4-05E6BDD8EFDD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E66C8E6C-2945-F32D-7BDF-1AC7D093AEBF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ABA6441F-CDD7-9B9B-52D7-02D7ABC570A1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76" name="Rectangle 1275">
              <a:extLst>
                <a:ext uri="{FF2B5EF4-FFF2-40B4-BE49-F238E27FC236}">
                  <a16:creationId xmlns:a16="http://schemas.microsoft.com/office/drawing/2014/main" id="{64A299C7-B98E-F14B-B35C-6F45D77029B0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5F92BC15-7EFF-A843-1EDE-244ACE357B9C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B1C8FD9F-D4F5-6402-D449-DC6615E4EB55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</p:grpSp>
      <p:grpSp>
        <p:nvGrpSpPr>
          <p:cNvPr id="1279" name="Group 1278">
            <a:extLst>
              <a:ext uri="{FF2B5EF4-FFF2-40B4-BE49-F238E27FC236}">
                <a16:creationId xmlns:a16="http://schemas.microsoft.com/office/drawing/2014/main" id="{3187C5DE-DEB8-183F-EF39-DE62009647A6}"/>
              </a:ext>
            </a:extLst>
          </p:cNvPr>
          <p:cNvGrpSpPr/>
          <p:nvPr/>
        </p:nvGrpSpPr>
        <p:grpSpPr>
          <a:xfrm>
            <a:off x="2341865" y="4887304"/>
            <a:ext cx="2980934" cy="144016"/>
            <a:chOff x="2332737" y="1568636"/>
            <a:chExt cx="2980934" cy="144016"/>
          </a:xfrm>
        </p:grpSpPr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57DA7FF5-DE0C-2A93-0BC5-5FD7CF44C1CB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B6F540B-D137-88F4-2FC5-CEED14B29E35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46894FFE-E573-D423-46B3-17DF6FD6E8D8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7815A0BA-C94F-638F-EEA7-E04064089AFC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253D37FB-FDCD-E253-B8EB-A964AAC83C5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DC2D1D9E-F3AC-D217-4003-D8C2464B31CF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36AA512F-0947-8F01-1DC0-2B79457BFEBA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723076F7-B6AA-FF6E-44D2-3B20164B590E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5E49E8E6-C081-4683-4EF3-5D096CC36F3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6252E19C-051E-244C-000F-C8BF7AA5FA14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9815D8A4-C1F5-7EB3-89DD-8647A8EFF77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7CFC0EE8-E8AF-63F6-96F7-A1BC5FAB596A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42EAA997-F114-7425-DB7A-7F09496C8F04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6BFA3E75-ED24-1260-1D99-C388983D7DD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N</a:t>
              </a:r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6EE2A4AF-AD72-74D9-D240-7A0DD0A0F03C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25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3C44F4B-89E8-3C29-1082-1C94F5D587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09568" cy="3563938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</a:t>
                </a:r>
                <a:r>
                  <a:rPr lang="en-US" i="1" dirty="0"/>
                  <a:t>Quick Sort</a:t>
                </a:r>
                <a:r>
                  <a:rPr lang="de-DE" dirty="0"/>
                  <a:t> benötigt für ein zufällig sortiertes Array der Länge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mit eindeutigen Schlüsseln im Durchschnitt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Vergleiche.</a:t>
                </a:r>
              </a:p>
              <a:p>
                <a:pPr lvl="1"/>
                <a:r>
                  <a:rPr lang="de-DE" sz="1200" b="1" dirty="0"/>
                  <a:t>Beweisskizze</a:t>
                </a:r>
                <a:r>
                  <a:rPr lang="de-DE" sz="1200" dirty="0"/>
                  <a:t>: Die erwartete Anzahl der Vergleiche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  <a:r>
                  <a:rPr lang="en-US" sz="1200" dirty="0"/>
                  <a:t>erfüllt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200" dirty="0"/>
                  <a:t> und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Beide Seiten mit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multiplizieren gibt</a:t>
                </a:r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folgt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de-DE" sz="1200" dirty="0"/>
                  <a:t> direkt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3C44F4B-89E8-3C29-1082-1C94F5D587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0956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1DD14E-04CF-3B40-D1D8-CC7F9BAE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</a:t>
            </a:r>
            <a:r>
              <a:rPr lang="en-US" i="1" dirty="0"/>
              <a:t>Average Case</a:t>
            </a:r>
            <a:r>
              <a:rPr lang="de-DE" dirty="0"/>
              <a:t> 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28F389-A471-723E-B527-A50FD57CC5FE}"/>
                  </a:ext>
                </a:extLst>
              </p:cNvPr>
              <p:cNvSpPr txBox="1"/>
              <p:nvPr/>
            </p:nvSpPr>
            <p:spPr bwMode="gray">
              <a:xfrm>
                <a:off x="1475656" y="1923678"/>
                <a:ext cx="5976664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28F389-A471-723E-B527-A50FD57C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1923678"/>
                <a:ext cx="5976664" cy="4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BBF297-2D40-3FDE-0BF8-1387ADBA3EFD}"/>
              </a:ext>
            </a:extLst>
          </p:cNvPr>
          <p:cNvSpPr txBox="1"/>
          <p:nvPr/>
        </p:nvSpPr>
        <p:spPr bwMode="gray">
          <a:xfrm flipH="1">
            <a:off x="5802585" y="2437076"/>
            <a:ext cx="1217687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Linkes Teilarray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C3F58-F18A-D219-95FA-FEABF2AE3F44}"/>
              </a:ext>
            </a:extLst>
          </p:cNvPr>
          <p:cNvCxnSpPr>
            <a:cxnSpLocks/>
            <a:stCxn id="5" idx="0"/>
          </p:cNvCxnSpPr>
          <p:nvPr/>
        </p:nvCxnSpPr>
        <p:spPr bwMode="gray">
          <a:xfrm flipV="1">
            <a:off x="6411428" y="2268800"/>
            <a:ext cx="0" cy="1682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C558F3-F81E-8A62-BBBA-7CFFF73B4830}"/>
              </a:ext>
            </a:extLst>
          </p:cNvPr>
          <p:cNvSpPr txBox="1"/>
          <p:nvPr/>
        </p:nvSpPr>
        <p:spPr bwMode="gray">
          <a:xfrm flipH="1">
            <a:off x="6882705" y="2437076"/>
            <a:ext cx="1217687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Rechtes Teilarray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576220-E2D3-B7DD-93DE-7EC4F9C679A6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H="1" flipV="1">
            <a:off x="7020272" y="2268800"/>
            <a:ext cx="471276" cy="1682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15E135-757B-6949-22E0-77B9659D281B}"/>
              </a:ext>
            </a:extLst>
          </p:cNvPr>
          <p:cNvSpPr txBox="1"/>
          <p:nvPr/>
        </p:nvSpPr>
        <p:spPr bwMode="gray">
          <a:xfrm flipH="1">
            <a:off x="3066291" y="2429902"/>
            <a:ext cx="1577717" cy="43922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Gleichverteilung über</a:t>
            </a:r>
            <a:br>
              <a:rPr lang="de-DE" sz="800" dirty="0">
                <a:solidFill>
                  <a:srgbClr val="C00000"/>
                </a:solidFill>
              </a:rPr>
            </a:br>
            <a:r>
              <a:rPr lang="de-DE" sz="800" dirty="0">
                <a:solidFill>
                  <a:srgbClr val="C00000"/>
                </a:solidFill>
              </a:rPr>
              <a:t>Position des </a:t>
            </a:r>
            <a:r>
              <a:rPr lang="de-DE" sz="800" dirty="0" err="1">
                <a:solidFill>
                  <a:srgbClr val="C00000"/>
                </a:solidFill>
              </a:rPr>
              <a:t>Pivotelements</a:t>
            </a:r>
            <a:endParaRPr lang="de-DE" sz="8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9EB75-E98A-8D6B-0E57-6922CF900D6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50267" y="2362901"/>
            <a:ext cx="425589" cy="1682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520C5D-8C1C-F6AE-3EFD-E734A5DD3111}"/>
              </a:ext>
            </a:extLst>
          </p:cNvPr>
          <p:cNvSpPr txBox="1"/>
          <p:nvPr/>
        </p:nvSpPr>
        <p:spPr bwMode="gray">
          <a:xfrm flipH="1">
            <a:off x="1698139" y="2442786"/>
            <a:ext cx="1217687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Partitionierung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12009B-E70B-F370-DFF8-84E2524DF540}"/>
              </a:ext>
            </a:extLst>
          </p:cNvPr>
          <p:cNvCxnSpPr>
            <a:cxnSpLocks/>
            <a:stCxn id="27" idx="0"/>
          </p:cNvCxnSpPr>
          <p:nvPr/>
        </p:nvCxnSpPr>
        <p:spPr bwMode="gray">
          <a:xfrm flipV="1">
            <a:off x="2306982" y="2274510"/>
            <a:ext cx="0" cy="1682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945460-6025-1121-5CEC-10A38D36F26B}"/>
                  </a:ext>
                </a:extLst>
              </p:cNvPr>
              <p:cNvSpPr txBox="1"/>
              <p:nvPr/>
            </p:nvSpPr>
            <p:spPr bwMode="gray">
              <a:xfrm>
                <a:off x="1478885" y="3003798"/>
                <a:ext cx="4752528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945460-6025-1121-5CEC-10A38D36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8885" y="3003798"/>
                <a:ext cx="4752528" cy="300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604037-A5B7-57B6-B8C1-424F0053E6B4}"/>
                  </a:ext>
                </a:extLst>
              </p:cNvPr>
              <p:cNvSpPr txBox="1"/>
              <p:nvPr/>
            </p:nvSpPr>
            <p:spPr bwMode="gray">
              <a:xfrm>
                <a:off x="735851" y="3541320"/>
                <a:ext cx="47525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604037-A5B7-57B6-B8C1-424F0053E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851" y="3541320"/>
                <a:ext cx="475252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0DBF5D-90E3-3394-8F91-6A5A3348FC4C}"/>
                  </a:ext>
                </a:extLst>
              </p:cNvPr>
              <p:cNvSpPr txBox="1"/>
              <p:nvPr/>
            </p:nvSpPr>
            <p:spPr bwMode="gray">
              <a:xfrm>
                <a:off x="1632505" y="3838269"/>
                <a:ext cx="47525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0DBF5D-90E3-3394-8F91-6A5A3348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2505" y="3838269"/>
                <a:ext cx="47525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E72EE7-B66A-30DA-951F-DAFC0FDFD766}"/>
                  </a:ext>
                </a:extLst>
              </p:cNvPr>
              <p:cNvSpPr txBox="1"/>
              <p:nvPr/>
            </p:nvSpPr>
            <p:spPr bwMode="gray">
              <a:xfrm>
                <a:off x="1632505" y="4126036"/>
                <a:ext cx="4752528" cy="44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E72EE7-B66A-30DA-951F-DAFC0FDF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2505" y="4126036"/>
                <a:ext cx="4752528" cy="4494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57C3E1-585D-2C82-6F4A-7CF8818C0F6C}"/>
                  </a:ext>
                </a:extLst>
              </p:cNvPr>
              <p:cNvSpPr txBox="1"/>
              <p:nvPr/>
            </p:nvSpPr>
            <p:spPr bwMode="gray">
              <a:xfrm>
                <a:off x="2968099" y="4565326"/>
                <a:ext cx="3168352" cy="44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57C3E1-585D-2C82-6F4A-7CF8818C0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8099" y="4565326"/>
                <a:ext cx="3168352" cy="449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DA760E-E771-33BC-9F14-CA6BF455CF3B}"/>
                  </a:ext>
                </a:extLst>
              </p:cNvPr>
              <p:cNvSpPr txBox="1"/>
              <p:nvPr/>
            </p:nvSpPr>
            <p:spPr bwMode="gray">
              <a:xfrm>
                <a:off x="6044249" y="4015183"/>
                <a:ext cx="119157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∼2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DA760E-E771-33BC-9F14-CA6BF455C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44249" y="4015183"/>
                <a:ext cx="119157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5EDEA8-8EE0-B76F-7BE4-E0AD62C210F6}"/>
                  </a:ext>
                </a:extLst>
              </p:cNvPr>
              <p:cNvSpPr txBox="1"/>
              <p:nvPr/>
            </p:nvSpPr>
            <p:spPr bwMode="gray">
              <a:xfrm>
                <a:off x="5802585" y="4468697"/>
                <a:ext cx="1927432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∼2⋅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5EDEA8-8EE0-B76F-7BE4-E0AD62C2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02585" y="4468697"/>
                <a:ext cx="1927432" cy="642740"/>
              </a:xfrm>
              <a:prstGeom prst="rect">
                <a:avLst/>
              </a:prstGeom>
              <a:blipFill>
                <a:blip r:embed="rId10"/>
                <a:stretch>
                  <a:fillRect t="-98077" b="-155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244F3B-4FD1-658B-30B7-0EC4409AEA56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 bwMode="gray">
          <a:xfrm>
            <a:off x="6640038" y="4269099"/>
            <a:ext cx="126263" cy="1995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82BD3-C86A-4F29-5E5C-D120F36459C7}"/>
                  </a:ext>
                </a:extLst>
              </p:cNvPr>
              <p:cNvSpPr txBox="1"/>
              <p:nvPr/>
            </p:nvSpPr>
            <p:spPr bwMode="gray">
              <a:xfrm>
                <a:off x="272046" y="3937822"/>
                <a:ext cx="1927431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DE" sz="9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C82BD3-C86A-4F29-5E5C-D120F3645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2046" y="3937822"/>
                <a:ext cx="1927431" cy="363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1B495-CEA5-4E3E-783D-5B741E8CAA68}"/>
                  </a:ext>
                </a:extLst>
              </p:cNvPr>
              <p:cNvSpPr txBox="1"/>
              <p:nvPr/>
            </p:nvSpPr>
            <p:spPr bwMode="gray">
              <a:xfrm>
                <a:off x="543808" y="4292222"/>
                <a:ext cx="1927431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DE" sz="9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01B495-CEA5-4E3E-783D-5B741E8C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3808" y="4292222"/>
                <a:ext cx="1927431" cy="3633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387FC0-452B-E73C-5AC4-FB5042B54C21}"/>
                  </a:ext>
                </a:extLst>
              </p:cNvPr>
              <p:cNvSpPr txBox="1"/>
              <p:nvPr/>
            </p:nvSpPr>
            <p:spPr bwMode="gray">
              <a:xfrm>
                <a:off x="643568" y="4669954"/>
                <a:ext cx="1927431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9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DE" sz="9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387FC0-452B-E73C-5AC4-FB5042B5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3568" y="4669954"/>
                <a:ext cx="1927431" cy="363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FC9FCF-94EC-613C-EB20-56ADB19FA0CD}"/>
              </a:ext>
            </a:extLst>
          </p:cNvPr>
          <p:cNvCxnSpPr>
            <a:cxnSpLocks/>
          </p:cNvCxnSpPr>
          <p:nvPr/>
        </p:nvCxnSpPr>
        <p:spPr bwMode="gray">
          <a:xfrm flipV="1">
            <a:off x="2328940" y="4788114"/>
            <a:ext cx="802900" cy="356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3F0E0A-240C-6B21-7AB7-869136466080}"/>
                  </a:ext>
                </a:extLst>
              </p:cNvPr>
              <p:cNvSpPr txBox="1"/>
              <p:nvPr/>
            </p:nvSpPr>
            <p:spPr bwMode="gray">
              <a:xfrm>
                <a:off x="13226" y="4932212"/>
                <a:ext cx="1191578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3F0E0A-240C-6B21-7AB7-869136466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226" y="4932212"/>
                <a:ext cx="1191578" cy="2154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84BCBB-4639-92F4-8452-CB24F3285251}"/>
              </a:ext>
            </a:extLst>
          </p:cNvPr>
          <p:cNvCxnSpPr>
            <a:cxnSpLocks/>
          </p:cNvCxnSpPr>
          <p:nvPr/>
        </p:nvCxnSpPr>
        <p:spPr bwMode="gray">
          <a:xfrm flipV="1">
            <a:off x="743688" y="4960143"/>
            <a:ext cx="269064" cy="797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47EFDE-2658-857B-79AF-3F7A331E6355}"/>
              </a:ext>
            </a:extLst>
          </p:cNvPr>
          <p:cNvSpPr/>
          <p:nvPr/>
        </p:nvSpPr>
        <p:spPr bwMode="gray">
          <a:xfrm>
            <a:off x="1006108" y="4654497"/>
            <a:ext cx="298816" cy="385437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61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7" grpId="0"/>
      <p:bldP spid="8" grpId="0"/>
      <p:bldP spid="9" grpId="0"/>
      <p:bldP spid="15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C9B7F2-3B36-E501-4185-4CF3BAD514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5437360" cy="844720"/>
          </a:xfrm>
        </p:spPr>
        <p:txBody>
          <a:bodyPr/>
          <a:lstStyle/>
          <a:p>
            <a:r>
              <a:rPr lang="de-DE" b="1" dirty="0"/>
              <a:t>Satz</a:t>
            </a:r>
            <a:r>
              <a:rPr lang="de-DE" dirty="0"/>
              <a:t>: </a:t>
            </a:r>
            <a:r>
              <a:rPr lang="en-US" i="1" dirty="0"/>
              <a:t>Quick Sort</a:t>
            </a:r>
            <a:r>
              <a:rPr lang="de-DE" dirty="0"/>
              <a:t> ist nicht stabil.</a:t>
            </a:r>
          </a:p>
          <a:p>
            <a:r>
              <a:rPr lang="de-DE" b="1" dirty="0"/>
              <a:t>Beweis</a:t>
            </a:r>
            <a:r>
              <a:rPr lang="de-DE" dirty="0"/>
              <a:t>: Durch Vertauschen über weite „Distanzen“ kann die Reihenfolge innerhalb einer Gruppe sich ändern.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F9251-9D3B-8D7A-330F-BD956572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Stabilität: </a:t>
            </a:r>
            <a:r>
              <a:rPr lang="en-US" i="1" dirty="0"/>
              <a:t>Quick Sort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8802A-AB10-18FF-6BCA-4BA6B984B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24" y="1387337"/>
            <a:ext cx="28575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D769B2C-7CCA-2F32-E61B-C95D7968458C}"/>
              </a:ext>
            </a:extLst>
          </p:cNvPr>
          <p:cNvGrpSpPr/>
          <p:nvPr/>
        </p:nvGrpSpPr>
        <p:grpSpPr>
          <a:xfrm>
            <a:off x="1766160" y="2211710"/>
            <a:ext cx="1437688" cy="365038"/>
            <a:chOff x="1766160" y="2211710"/>
            <a:chExt cx="1437688" cy="36503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6C849C-484A-3A6F-35A4-4C6C3A89C14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193681" y="2383954"/>
              <a:ext cx="1010167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405CCF-5ED5-2DC3-5B76-A59310A43240}"/>
                </a:ext>
              </a:extLst>
            </p:cNvPr>
            <p:cNvSpPr/>
            <p:nvPr/>
          </p:nvSpPr>
          <p:spPr bwMode="gray">
            <a:xfrm>
              <a:off x="2286677" y="2211710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3A140C-C00F-35C9-7408-9CB6E024C19E}"/>
                </a:ext>
              </a:extLst>
            </p:cNvPr>
            <p:cNvSpPr/>
            <p:nvPr/>
          </p:nvSpPr>
          <p:spPr bwMode="gray">
            <a:xfrm>
              <a:off x="2489314" y="2211710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19A37-92C6-55FC-73C0-2ABCDCF0FA11}"/>
                </a:ext>
              </a:extLst>
            </p:cNvPr>
            <p:cNvSpPr/>
            <p:nvPr/>
          </p:nvSpPr>
          <p:spPr bwMode="gray">
            <a:xfrm>
              <a:off x="2691951" y="2211710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71A762-D684-5F2E-3D83-A2A0E1959BFF}"/>
                </a:ext>
              </a:extLst>
            </p:cNvPr>
            <p:cNvSpPr/>
            <p:nvPr/>
          </p:nvSpPr>
          <p:spPr bwMode="gray">
            <a:xfrm>
              <a:off x="2894588" y="2211710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68C43C-A2D5-14C1-2414-BE268CD51DEE}"/>
                </a:ext>
              </a:extLst>
            </p:cNvPr>
            <p:cNvSpPr/>
            <p:nvPr/>
          </p:nvSpPr>
          <p:spPr bwMode="gray">
            <a:xfrm>
              <a:off x="1978088" y="22233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14DAAF4-4B20-30A7-F9DD-C463BACC6F26}"/>
                </a:ext>
              </a:extLst>
            </p:cNvPr>
            <p:cNvSpPr/>
            <p:nvPr/>
          </p:nvSpPr>
          <p:spPr bwMode="gray">
            <a:xfrm>
              <a:off x="1766160" y="22233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1CA7FA-71E2-F835-E3A4-0B2E6E88F52E}"/>
                </a:ext>
              </a:extLst>
            </p:cNvPr>
            <p:cNvSpPr/>
            <p:nvPr/>
          </p:nvSpPr>
          <p:spPr bwMode="gray">
            <a:xfrm>
              <a:off x="2332737" y="243273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BEDCB0-696E-C1E6-AF8A-44F5EA5DAB83}"/>
                </a:ext>
              </a:extLst>
            </p:cNvPr>
            <p:cNvSpPr/>
            <p:nvPr/>
          </p:nvSpPr>
          <p:spPr bwMode="gray">
            <a:xfrm>
              <a:off x="2535374" y="243273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999A94-18F1-9042-D6D6-46DE29F4C6D5}"/>
                </a:ext>
              </a:extLst>
            </p:cNvPr>
            <p:cNvSpPr/>
            <p:nvPr/>
          </p:nvSpPr>
          <p:spPr bwMode="gray">
            <a:xfrm>
              <a:off x="2738011" y="243273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F5EC14-8FD4-79D1-F4DB-778F286B4A4E}"/>
                </a:ext>
              </a:extLst>
            </p:cNvPr>
            <p:cNvSpPr/>
            <p:nvPr/>
          </p:nvSpPr>
          <p:spPr bwMode="gray">
            <a:xfrm>
              <a:off x="2940648" y="243273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B1FDC9E-86AA-A589-BFFB-69ED7BB7A61F}"/>
              </a:ext>
            </a:extLst>
          </p:cNvPr>
          <p:cNvSpPr/>
          <p:nvPr/>
        </p:nvSpPr>
        <p:spPr bwMode="gray">
          <a:xfrm>
            <a:off x="2332737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169FC5-BF28-D3EF-4639-7F09D58CC018}"/>
              </a:ext>
            </a:extLst>
          </p:cNvPr>
          <p:cNvSpPr/>
          <p:nvPr/>
        </p:nvSpPr>
        <p:spPr bwMode="gray">
          <a:xfrm>
            <a:off x="2535374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1D37A6-1B68-257E-FAF0-AB869A2EEAA8}"/>
              </a:ext>
            </a:extLst>
          </p:cNvPr>
          <p:cNvSpPr/>
          <p:nvPr/>
        </p:nvSpPr>
        <p:spPr bwMode="gray">
          <a:xfrm>
            <a:off x="2738011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chemeClr val="accent5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4AB44B-F0A4-C0AE-B8D2-586C6DE29C5E}"/>
              </a:ext>
            </a:extLst>
          </p:cNvPr>
          <p:cNvSpPr/>
          <p:nvPr/>
        </p:nvSpPr>
        <p:spPr bwMode="gray">
          <a:xfrm>
            <a:off x="2940648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B82286-AD1D-C517-9D86-0FA741D63105}"/>
              </a:ext>
            </a:extLst>
          </p:cNvPr>
          <p:cNvSpPr/>
          <p:nvPr/>
        </p:nvSpPr>
        <p:spPr bwMode="gray">
          <a:xfrm>
            <a:off x="1978088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7B3ADB-75ED-BE22-470D-96D9D911ACDF}"/>
              </a:ext>
            </a:extLst>
          </p:cNvPr>
          <p:cNvSpPr/>
          <p:nvPr/>
        </p:nvSpPr>
        <p:spPr bwMode="gray">
          <a:xfrm>
            <a:off x="1764766" y="26286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75E138-BC7A-4013-A66A-B3CB1175F2CD}"/>
              </a:ext>
            </a:extLst>
          </p:cNvPr>
          <p:cNvSpPr/>
          <p:nvPr/>
        </p:nvSpPr>
        <p:spPr bwMode="gray">
          <a:xfrm>
            <a:off x="2332737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420FE1-B5A2-1DBC-9256-7BAF24BD8668}"/>
              </a:ext>
            </a:extLst>
          </p:cNvPr>
          <p:cNvSpPr/>
          <p:nvPr/>
        </p:nvSpPr>
        <p:spPr bwMode="gray">
          <a:xfrm>
            <a:off x="2535374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F8C42A-E44A-80A9-CAD7-E7D773E3BA0E}"/>
              </a:ext>
            </a:extLst>
          </p:cNvPr>
          <p:cNvSpPr/>
          <p:nvPr/>
        </p:nvSpPr>
        <p:spPr bwMode="gray">
          <a:xfrm>
            <a:off x="2738011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FBE47F-D3B8-7872-1F5C-2D0BD5FD9A51}"/>
              </a:ext>
            </a:extLst>
          </p:cNvPr>
          <p:cNvSpPr/>
          <p:nvPr/>
        </p:nvSpPr>
        <p:spPr bwMode="gray">
          <a:xfrm>
            <a:off x="2940648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313064E-C80D-B615-BA80-A55A65BCC672}"/>
              </a:ext>
            </a:extLst>
          </p:cNvPr>
          <p:cNvSpPr/>
          <p:nvPr/>
        </p:nvSpPr>
        <p:spPr bwMode="gray">
          <a:xfrm>
            <a:off x="1978088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7BADF02-F805-7233-CB1D-10F1515BFFAF}"/>
              </a:ext>
            </a:extLst>
          </p:cNvPr>
          <p:cNvSpPr/>
          <p:nvPr/>
        </p:nvSpPr>
        <p:spPr bwMode="gray">
          <a:xfrm>
            <a:off x="1764766" y="28005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BE2227D-99BE-7107-3D41-92CCA4BF1404}"/>
              </a:ext>
            </a:extLst>
          </p:cNvPr>
          <p:cNvSpPr/>
          <p:nvPr/>
        </p:nvSpPr>
        <p:spPr bwMode="gray">
          <a:xfrm>
            <a:off x="2332737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058F555-C3B9-4FAC-7AE3-5053B8932B0B}"/>
              </a:ext>
            </a:extLst>
          </p:cNvPr>
          <p:cNvSpPr/>
          <p:nvPr/>
        </p:nvSpPr>
        <p:spPr bwMode="gray">
          <a:xfrm>
            <a:off x="2535374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DDC89A-F939-A7F0-50FF-F2D075647F28}"/>
              </a:ext>
            </a:extLst>
          </p:cNvPr>
          <p:cNvSpPr/>
          <p:nvPr/>
        </p:nvSpPr>
        <p:spPr bwMode="gray">
          <a:xfrm>
            <a:off x="2738011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7F02C9-3262-4133-85B7-60925D93A9AC}"/>
              </a:ext>
            </a:extLst>
          </p:cNvPr>
          <p:cNvSpPr/>
          <p:nvPr/>
        </p:nvSpPr>
        <p:spPr bwMode="gray">
          <a:xfrm>
            <a:off x="2940648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AEBDD3-9B8A-316B-8AC8-281FAF4566A6}"/>
              </a:ext>
            </a:extLst>
          </p:cNvPr>
          <p:cNvSpPr/>
          <p:nvPr/>
        </p:nvSpPr>
        <p:spPr bwMode="gray">
          <a:xfrm>
            <a:off x="1978088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28AA8E7-CD57-FFC5-F9E9-F6BC0B379562}"/>
              </a:ext>
            </a:extLst>
          </p:cNvPr>
          <p:cNvSpPr/>
          <p:nvPr/>
        </p:nvSpPr>
        <p:spPr bwMode="gray">
          <a:xfrm>
            <a:off x="1764766" y="297237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05182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62" grpId="0"/>
      <p:bldP spid="63" grpId="0"/>
      <p:bldP spid="66" grpId="0"/>
      <p:bldP spid="67" grpId="0"/>
      <p:bldP spid="68" grpId="0"/>
      <p:bldP spid="69" grpId="0"/>
      <p:bldP spid="82" grpId="0"/>
      <p:bldP spid="83" grpId="0"/>
      <p:bldP spid="86" grpId="0"/>
      <p:bldP spid="87" grpId="0"/>
      <p:bldP spid="88" grpId="0"/>
      <p:bldP spid="89" grpId="0"/>
      <p:bldP spid="102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Quick Sort</a:t>
            </a:r>
          </a:p>
          <a:p>
            <a:pPr marL="342900" indent="-342900"/>
            <a:r>
              <a:rPr lang="de-DE" altLang="en-DE" dirty="0"/>
              <a:t>Analyse</a:t>
            </a:r>
          </a:p>
          <a:p>
            <a:pPr marL="342900" indent="-342900"/>
            <a:r>
              <a:rPr lang="de-DE" altLang="en-DE" b="1" dirty="0"/>
              <a:t>Algorithmische Verbesserungen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6587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F738E4F-9B5B-4BE6-1782-2F9C90D0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54080"/>
            <a:ext cx="3024336" cy="158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15C71-3A84-7694-0739-0417EC76E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DE" b="1" i="1" dirty="0"/>
              <a:t>Insertion Sort</a:t>
            </a:r>
            <a:r>
              <a:rPr lang="en-DE" dirty="0"/>
              <a:t> </a:t>
            </a:r>
            <a:r>
              <a:rPr lang="de-DE" dirty="0"/>
              <a:t>für kleine Arrays benutzen</a:t>
            </a:r>
          </a:p>
          <a:p>
            <a:pPr lvl="1"/>
            <a:r>
              <a:rPr lang="en-US" sz="1200" i="1" dirty="0"/>
              <a:t>Quick Sort</a:t>
            </a:r>
            <a:r>
              <a:rPr lang="de-DE" sz="1200" dirty="0"/>
              <a:t> hat zu viel Kopierkosten für kleine Arrays</a:t>
            </a:r>
          </a:p>
          <a:p>
            <a:pPr lvl="1"/>
            <a:r>
              <a:rPr lang="de-DE" sz="1200" dirty="0"/>
              <a:t>Typischer </a:t>
            </a:r>
            <a:r>
              <a:rPr lang="en-US" sz="1200" i="1" dirty="0"/>
              <a:t>cutoff</a:t>
            </a:r>
            <a:r>
              <a:rPr lang="de-DE" sz="1200" dirty="0"/>
              <a:t> bei Array der Länge 10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Median</a:t>
            </a:r>
            <a:r>
              <a:rPr lang="de-DE" dirty="0"/>
              <a:t> als </a:t>
            </a:r>
            <a:r>
              <a:rPr lang="de-DE" dirty="0" err="1"/>
              <a:t>Pivotelement</a:t>
            </a:r>
            <a:r>
              <a:rPr lang="de-DE" dirty="0"/>
              <a:t> benutzen</a:t>
            </a:r>
          </a:p>
          <a:p>
            <a:pPr lvl="1"/>
            <a:r>
              <a:rPr lang="de-DE" sz="1200" dirty="0"/>
              <a:t>Optimal wäre der Median weil das zur exakten Teilung führt</a:t>
            </a:r>
          </a:p>
          <a:p>
            <a:pPr lvl="1"/>
            <a:r>
              <a:rPr lang="de-DE" sz="1200" dirty="0"/>
              <a:t>Schätzung des Medians durch drei Beispiele aus dem Array</a:t>
            </a:r>
          </a:p>
          <a:p>
            <a:pPr lvl="1"/>
            <a:r>
              <a:rPr lang="de-DE" sz="1200" dirty="0"/>
              <a:t>Führt für zufällig sortierte Arrays zu 14% weniger Vergleichen </a:t>
            </a:r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18E29-1E61-4FD8-11ED-FD2D2874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 in der Praxis</a:t>
            </a:r>
            <a:endParaRPr lang="en-DE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A4C529-5056-83B1-B3A4-E788A867BA42}"/>
              </a:ext>
            </a:extLst>
          </p:cNvPr>
          <p:cNvCxnSpPr>
            <a:cxnSpLocks/>
          </p:cNvCxnSpPr>
          <p:nvPr/>
        </p:nvCxnSpPr>
        <p:spPr bwMode="gray">
          <a:xfrm>
            <a:off x="4212340" y="1419622"/>
            <a:ext cx="1583796" cy="8702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1559F5-D732-C6FC-020B-F217A1077C7C}"/>
              </a:ext>
            </a:extLst>
          </p:cNvPr>
          <p:cNvCxnSpPr>
            <a:cxnSpLocks/>
            <a:endCxn id="48" idx="1"/>
          </p:cNvCxnSpPr>
          <p:nvPr/>
        </p:nvCxnSpPr>
        <p:spPr bwMode="gray">
          <a:xfrm flipV="1">
            <a:off x="5220072" y="2597561"/>
            <a:ext cx="597495" cy="3084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CBF9A52-16E4-9F72-5D93-2162D7942A3F}"/>
              </a:ext>
            </a:extLst>
          </p:cNvPr>
          <p:cNvSpPr/>
          <p:nvPr/>
        </p:nvSpPr>
        <p:spPr bwMode="gray">
          <a:xfrm>
            <a:off x="5802750" y="2213588"/>
            <a:ext cx="2801698" cy="162526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A1166B8-12B0-0BC7-D60B-A50E89B0FC71}"/>
              </a:ext>
            </a:extLst>
          </p:cNvPr>
          <p:cNvSpPr/>
          <p:nvPr/>
        </p:nvSpPr>
        <p:spPr bwMode="gray">
          <a:xfrm>
            <a:off x="5817567" y="2427734"/>
            <a:ext cx="2801698" cy="339653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6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Rectangle 622">
            <a:extLst>
              <a:ext uri="{FF2B5EF4-FFF2-40B4-BE49-F238E27FC236}">
                <a16:creationId xmlns:a16="http://schemas.microsoft.com/office/drawing/2014/main" id="{685CD30B-2BA8-79E1-673E-9EF8640A5822}"/>
              </a:ext>
            </a:extLst>
          </p:cNvPr>
          <p:cNvSpPr/>
          <p:nvPr/>
        </p:nvSpPr>
        <p:spPr bwMode="gray">
          <a:xfrm>
            <a:off x="7452320" y="3741769"/>
            <a:ext cx="1584176" cy="1134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693887-1859-A185-A461-AFC4CE8635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6"/>
            <a:ext cx="6095735" cy="1759881"/>
          </a:xfrm>
        </p:spPr>
        <p:txBody>
          <a:bodyPr/>
          <a:lstStyle/>
          <a:p>
            <a:r>
              <a:rPr lang="de-DE" dirty="0"/>
              <a:t>Gleiche Schlüssel können </a:t>
            </a:r>
            <a:r>
              <a:rPr lang="en-US" i="1" dirty="0"/>
              <a:t>Quick Sort</a:t>
            </a:r>
            <a:r>
              <a:rPr lang="de-DE" dirty="0"/>
              <a:t> verlangsamen.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Satz</a:t>
            </a:r>
            <a:r>
              <a:rPr lang="de-DE" dirty="0"/>
              <a:t>: Die Partitionierung von </a:t>
            </a:r>
            <a:r>
              <a:rPr lang="en-US" i="1" dirty="0"/>
              <a:t>Quick Sort</a:t>
            </a:r>
            <a:br>
              <a:rPr lang="de-DE" dirty="0"/>
            </a:br>
            <a:r>
              <a:rPr lang="de-DE" dirty="0"/>
              <a:t>zerlegt ein Array mit gleichen </a:t>
            </a:r>
            <a:br>
              <a:rPr lang="de-DE" dirty="0"/>
            </a:br>
            <a:r>
              <a:rPr lang="de-DE" dirty="0"/>
              <a:t>Schlüsseln in zwei gleich große </a:t>
            </a:r>
            <a:br>
              <a:rPr lang="de-DE" dirty="0"/>
            </a:br>
            <a:r>
              <a:rPr lang="de-DE" dirty="0"/>
              <a:t>Teilarrays.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04BC9F-4846-7CB1-5B36-89BE26D7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Gleiche Schlüssel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11307E3-1BDF-1C92-549C-649CBCB0E34C}"/>
              </a:ext>
            </a:extLst>
          </p:cNvPr>
          <p:cNvGrpSpPr/>
          <p:nvPr/>
        </p:nvGrpSpPr>
        <p:grpSpPr>
          <a:xfrm>
            <a:off x="5076056" y="1753772"/>
            <a:ext cx="3820967" cy="172244"/>
            <a:chOff x="1331640" y="1839894"/>
            <a:chExt cx="3820967" cy="172244"/>
          </a:xfrm>
          <a:noFill/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FB6D80-4A31-DB8D-1F8E-B088F8B2668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833224" y="2012138"/>
              <a:ext cx="3319383" cy="0"/>
            </a:xfrm>
            <a:prstGeom prst="line">
              <a:avLst/>
            </a:prstGeom>
            <a:grpFill/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E9F58D-CE7A-F883-2F8C-DE7A0EB9201D}"/>
                </a:ext>
              </a:extLst>
            </p:cNvPr>
            <p:cNvSpPr/>
            <p:nvPr/>
          </p:nvSpPr>
          <p:spPr bwMode="gray">
            <a:xfrm>
              <a:off x="1852157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4BD357-CF08-9324-AF81-CF16344DA642}"/>
                </a:ext>
              </a:extLst>
            </p:cNvPr>
            <p:cNvSpPr/>
            <p:nvPr/>
          </p:nvSpPr>
          <p:spPr bwMode="gray">
            <a:xfrm>
              <a:off x="2054794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DC921A-2C3E-3CB4-2CA3-BFB7426D19E1}"/>
                </a:ext>
              </a:extLst>
            </p:cNvPr>
            <p:cNvSpPr/>
            <p:nvPr/>
          </p:nvSpPr>
          <p:spPr bwMode="gray">
            <a:xfrm>
              <a:off x="2257431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D1FFB8-2E76-1E74-F627-64285A2BA6A7}"/>
                </a:ext>
              </a:extLst>
            </p:cNvPr>
            <p:cNvSpPr/>
            <p:nvPr/>
          </p:nvSpPr>
          <p:spPr bwMode="gray">
            <a:xfrm>
              <a:off x="2460068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6FCCF1-F256-0F0B-C6A7-B85E3B8B2BB2}"/>
                </a:ext>
              </a:extLst>
            </p:cNvPr>
            <p:cNvSpPr/>
            <p:nvPr/>
          </p:nvSpPr>
          <p:spPr bwMode="gray">
            <a:xfrm>
              <a:off x="2662705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E9198A-848E-BA6B-93B8-01A19C2D927B}"/>
                </a:ext>
              </a:extLst>
            </p:cNvPr>
            <p:cNvSpPr/>
            <p:nvPr/>
          </p:nvSpPr>
          <p:spPr bwMode="gray">
            <a:xfrm>
              <a:off x="2865342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C25C21-74A6-FBE9-9DA6-022EB398986E}"/>
                </a:ext>
              </a:extLst>
            </p:cNvPr>
            <p:cNvSpPr/>
            <p:nvPr/>
          </p:nvSpPr>
          <p:spPr bwMode="gray">
            <a:xfrm>
              <a:off x="3067979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20F9CD-56CE-F0ED-729A-DF71147A49D4}"/>
                </a:ext>
              </a:extLst>
            </p:cNvPr>
            <p:cNvSpPr/>
            <p:nvPr/>
          </p:nvSpPr>
          <p:spPr bwMode="gray">
            <a:xfrm>
              <a:off x="3270616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3CA07D-1D03-AAC3-735A-86C78F6D6311}"/>
                </a:ext>
              </a:extLst>
            </p:cNvPr>
            <p:cNvSpPr/>
            <p:nvPr/>
          </p:nvSpPr>
          <p:spPr bwMode="gray">
            <a:xfrm>
              <a:off x="3473253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85CAC3-4E7C-017A-34CD-8568240D0561}"/>
                </a:ext>
              </a:extLst>
            </p:cNvPr>
            <p:cNvSpPr/>
            <p:nvPr/>
          </p:nvSpPr>
          <p:spPr bwMode="gray">
            <a:xfrm>
              <a:off x="3675890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515451-B218-5C0E-C0E9-B6016EE3F67C}"/>
                </a:ext>
              </a:extLst>
            </p:cNvPr>
            <p:cNvSpPr/>
            <p:nvPr/>
          </p:nvSpPr>
          <p:spPr bwMode="gray">
            <a:xfrm>
              <a:off x="3878527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C14DF6-A731-91E5-350E-389FE3A96FBF}"/>
                </a:ext>
              </a:extLst>
            </p:cNvPr>
            <p:cNvSpPr/>
            <p:nvPr/>
          </p:nvSpPr>
          <p:spPr bwMode="gray">
            <a:xfrm>
              <a:off x="4081164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612DC9-8254-250C-AC16-1CE054BBAFDF}"/>
                </a:ext>
              </a:extLst>
            </p:cNvPr>
            <p:cNvSpPr/>
            <p:nvPr/>
          </p:nvSpPr>
          <p:spPr bwMode="gray">
            <a:xfrm>
              <a:off x="4283801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F01176-3257-BD68-FBC1-2179C0FD73B6}"/>
                </a:ext>
              </a:extLst>
            </p:cNvPr>
            <p:cNvSpPr/>
            <p:nvPr/>
          </p:nvSpPr>
          <p:spPr bwMode="gray">
            <a:xfrm>
              <a:off x="4486438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13D478-AE29-2416-CE52-26C874C5A5B0}"/>
                </a:ext>
              </a:extLst>
            </p:cNvPr>
            <p:cNvSpPr/>
            <p:nvPr/>
          </p:nvSpPr>
          <p:spPr bwMode="gray">
            <a:xfrm>
              <a:off x="4689075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736973-6CE6-C255-01DA-DE7DAB70EA7F}"/>
                </a:ext>
              </a:extLst>
            </p:cNvPr>
            <p:cNvSpPr/>
            <p:nvPr/>
          </p:nvSpPr>
          <p:spPr bwMode="gray">
            <a:xfrm>
              <a:off x="4891705" y="1839894"/>
              <a:ext cx="253887" cy="167229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2727D-7FF3-32D9-7B0C-9A5C841C38F7}"/>
                </a:ext>
              </a:extLst>
            </p:cNvPr>
            <p:cNvSpPr/>
            <p:nvPr/>
          </p:nvSpPr>
          <p:spPr bwMode="gray">
            <a:xfrm>
              <a:off x="1543568" y="1851500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2B01B5-88AB-4275-9A33-D02812CF5556}"/>
                </a:ext>
              </a:extLst>
            </p:cNvPr>
            <p:cNvSpPr/>
            <p:nvPr/>
          </p:nvSpPr>
          <p:spPr bwMode="gray">
            <a:xfrm>
              <a:off x="1331640" y="1851500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2FFF9B9F-294B-7E2A-1673-0BA16ACC2B91}"/>
              </a:ext>
            </a:extLst>
          </p:cNvPr>
          <p:cNvGrpSpPr/>
          <p:nvPr/>
        </p:nvGrpSpPr>
        <p:grpSpPr>
          <a:xfrm>
            <a:off x="4280291" y="1941043"/>
            <a:ext cx="4547237" cy="216548"/>
            <a:chOff x="969064" y="3707732"/>
            <a:chExt cx="4547237" cy="216548"/>
          </a:xfrm>
          <a:noFill/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EB4694A-DC06-A790-B912-5F304CF94A8A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9929FB38-8046-FF69-9CF6-3F441021E58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7910F30D-BD85-61FC-00FA-02087C34ADE4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9147AF5B-DFB8-916B-4FC1-AFC0F3D94C10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BA97E86-1F49-81B1-17ED-594BAFC268C1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981FE1BE-4CE2-8A78-76C6-D8637FF6076E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F763D7E1-2BAD-2978-3C75-D0AB5AE52F87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DABCA8A7-57AD-C408-2EE6-44D406B6F3CB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A6E8CD43-2A8E-E052-0336-30CA37C19D3C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CAA69A2-8309-CE65-CF39-C94ED76FFE9A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84A65027-3875-FF1D-B4A0-6E65C63FD14F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B3A17AD6-415C-871A-6618-824F5853150E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1AC0C8E-470F-BEFE-2E28-A14E1D5BBB30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8E52A24-4004-8F5A-A9F4-3CDF74635941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6AEB7383-929F-F8A5-2CE2-9DEE5CBA69A2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A7E3829-CD1D-F979-C4BD-33706B717D7A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D9A70DF-F84F-5186-51AC-AC0763D745F7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A55FB2BC-E8F7-C360-487E-82F7E8FB6181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381CB6E-DB40-35CE-53E0-7421088BA926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Initialisierung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738A381-2E34-EC52-8AEE-79A9B0512442}"/>
              </a:ext>
            </a:extLst>
          </p:cNvPr>
          <p:cNvGrpSpPr/>
          <p:nvPr/>
        </p:nvGrpSpPr>
        <p:grpSpPr>
          <a:xfrm>
            <a:off x="4280291" y="2117489"/>
            <a:ext cx="4547237" cy="216548"/>
            <a:chOff x="969064" y="3707732"/>
            <a:chExt cx="4547237" cy="216548"/>
          </a:xfrm>
          <a:noFill/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2558989F-851C-06F3-5D17-C9BD48B873D4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E971E02-36CD-7207-6EC3-660910FD7ABA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3F5570E-6661-4135-1F04-73ACD707CD23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178D53B8-CCEC-36C6-81D1-FD80E70FB369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31722DE-5F71-48FF-73F2-238C6D503731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5217AFC7-F089-297F-48AA-86408C78FCE6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0A45256-C445-2515-63C7-362F9505716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6309F718-B61E-9638-4F34-A33122048565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AE6B3F-DE5A-BBC1-3219-BCC504F072ED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5DE13982-7EF1-FCFA-AD41-D7CF12B3EB6C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6BA615F1-ACDF-514A-6DDA-1BA946FC0479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85DACA44-DD47-0C11-E78B-B82CAFC2A36B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52CAEA96-2CCF-AC69-A3F2-76BCD0DE4FEC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6D1E2345-44B8-E755-86C8-D27DF2A60D14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1739A2C-C9B3-F8A8-744F-CD44D2B01798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77D4830A-047F-4253-4274-B715AA958D26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B62EE4AA-EC01-575D-7812-8618FDD71010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F27C7C2E-5356-080C-7543-B006DAF10EAE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FDA03E7D-A463-1BD0-7040-B7E4BD460AA6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51C03F6-C624-6F95-971D-1B5EF1DD3DCD}"/>
              </a:ext>
            </a:extLst>
          </p:cNvPr>
          <p:cNvGrpSpPr/>
          <p:nvPr/>
        </p:nvGrpSpPr>
        <p:grpSpPr>
          <a:xfrm>
            <a:off x="4280291" y="2293935"/>
            <a:ext cx="4547237" cy="216548"/>
            <a:chOff x="969064" y="3707732"/>
            <a:chExt cx="4547237" cy="216548"/>
          </a:xfrm>
          <a:noFill/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3B04753-9967-DA8D-20A9-7DC59FBC48BD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AC64FB8-18EC-E99F-3200-48AC099019B2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07A116A8-5873-721B-8A67-B8A6FEA3AE0D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B83BF7E4-D34D-C1ED-DFDD-1B24B7539A5F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9AAE727-E1A7-1EC2-5385-17C619765ED0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8110D943-A731-6FC7-D81A-C1179C93EB92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52DF39BD-CDA2-D5D0-871A-E8EF1D9D047F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55CC838-A2E4-B249-9985-B619D8B5BF16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810EB03D-B676-D5D8-53CD-CC91F4C2AF1C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72E2B7A-3210-89A7-18F5-4444BECC621B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0DD67083-98E9-E5DB-2165-87BA19C36DC5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742AF30-0910-4C47-860F-EDCD02A1E246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9C5604F-7534-D5D0-7C53-03BE200BD46B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4B51370-52A8-BA2B-0C98-D8C873A8E02F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4896AC0-2F72-4316-4E14-C9B6FB1F05B6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24D7C675-8557-08F6-193E-469EF84DA4B7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EC0594F-4ED9-720E-0B20-090B96F6C631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585DB58-C7ED-A7B7-6D45-F20FD2587BE0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4FEDE52-4F18-BC90-7FF5-D3BD437BF8BB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EA9B0EB9-2D68-2712-306E-84253E888513}"/>
              </a:ext>
            </a:extLst>
          </p:cNvPr>
          <p:cNvGrpSpPr/>
          <p:nvPr/>
        </p:nvGrpSpPr>
        <p:grpSpPr>
          <a:xfrm>
            <a:off x="4280291" y="2470381"/>
            <a:ext cx="4547237" cy="216548"/>
            <a:chOff x="969064" y="3707732"/>
            <a:chExt cx="4547237" cy="216548"/>
          </a:xfrm>
          <a:noFill/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98DE81A-F1D4-BCA2-3BE8-465D08922F97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C2E46CEB-394E-02AF-0A02-ABB162E0B890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13F8BCEF-4722-F6C8-CFF7-DF381C91991C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D54E05D9-C4C7-F319-F4E2-D08A87C7B7C9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4758D63-03F3-D870-C7F1-289E347664DB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19875C4-15D7-EBFB-1D8A-F99A700C8477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3FF328E6-E8F9-CCFD-F150-8B3DD91C3B1B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1E57AF04-7DD5-FB0E-8856-CBBFE4D5CC71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C0F693D-3740-1C19-A997-E41A49185A69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A71CA70E-29D7-A297-EB15-3711914A2867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B7EFDF4B-28C9-7886-BE69-7DAA4A333948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7B22DD12-4A5F-CB6E-86EE-C77DB01EA0CF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F7E9228-07BF-D777-A835-ADD389D0DC36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AD6D2146-C26C-1A23-37B8-1827006E06BC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641D1D54-AF72-48E8-950F-02F752856D8F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8F3D35AE-B122-30EB-E128-4466600C4E6A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7C19187C-ECFB-5FA5-2720-BFBEDD03FA61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446C03C5-BB6B-333A-7995-67FC054958B4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FBBC0E69-807A-7D84-B1F3-3B44CF948034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8E57555A-B41F-3CE7-81BD-19F03066E298}"/>
              </a:ext>
            </a:extLst>
          </p:cNvPr>
          <p:cNvGrpSpPr/>
          <p:nvPr/>
        </p:nvGrpSpPr>
        <p:grpSpPr>
          <a:xfrm>
            <a:off x="4280291" y="2646827"/>
            <a:ext cx="4547237" cy="216548"/>
            <a:chOff x="969064" y="3707732"/>
            <a:chExt cx="4547237" cy="216548"/>
          </a:xfrm>
          <a:noFill/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6C6963F4-55B4-0C43-6DFC-8F7FF124D8A2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F28A72D-B4CB-A629-ECFE-266B0DA69F5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681F46E8-2EBD-51FF-D796-E5A23BB84BAE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D9F6D3DC-0482-F495-346B-7D96279B6273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5C0F544F-15C1-82AC-7504-1212C0D7E25F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3AD25B6-B6BB-606A-E4CE-00AA50448D9A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F6144C9F-73F2-1293-9602-F4D29281590A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C049B31-89D9-259A-E799-E2F72214F0E3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C06B23CB-057F-9CC0-1389-DA9DDF066B1F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0A251DD-B179-402F-A252-63A7E7569BCF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3FCA982-465D-54CC-E10C-92ADE321655A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3AA733B7-CF41-A881-40A6-C7BCA28BE65A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A96BFDED-A59F-0F77-4E1B-DDB5E3B1AAA7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235391BA-2D5F-D3A4-CCE4-2C5F7A161FF1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A53F68E-9642-1AED-0D92-B956395392EF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3203E3D3-3A4E-7DF0-C48E-1463E5A7FE28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C8725A53-E35E-4628-1777-A424FFAF6E38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33AE1E8-1774-0915-7B45-5E0DC7E35210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0D303899-DEFE-4B1F-482E-6ED555D75DC1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8C9993B-3B82-112B-A68E-5359DD11C375}"/>
              </a:ext>
            </a:extLst>
          </p:cNvPr>
          <p:cNvGrpSpPr/>
          <p:nvPr/>
        </p:nvGrpSpPr>
        <p:grpSpPr>
          <a:xfrm>
            <a:off x="4280291" y="2823273"/>
            <a:ext cx="4547237" cy="216548"/>
            <a:chOff x="969064" y="3707732"/>
            <a:chExt cx="4547237" cy="216548"/>
          </a:xfrm>
          <a:noFill/>
        </p:grpSpPr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56B2BA8-47BB-9FED-1F4F-9B0F03B0CEF7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60203EA-06E8-B02E-D421-6DC8F45A714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89E39149-35B5-0201-2156-995485C5CFFF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A55BC2B8-F692-011B-0E50-14509F5FA521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13C7A8AC-EB17-8243-0587-1DA6D3F916EC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09A4FE8E-DCC0-80C2-DCEB-72593D459D72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7EC37100-46E7-D46C-8AE7-1B8CF351A216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A1748A9-9689-B602-61E8-FC62981B41FB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3E0E1CA-110B-8631-B69E-15D8B2865797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8F684D3-0698-A95F-A23D-A538E8CB73A1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05946E03-E754-1FCC-644C-F40972749AA3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FD4AA854-A979-3FF0-A15A-501A2B114FA1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541DAD22-940B-1D76-94C2-6E26BA162231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854ABDCC-CCFE-494A-4109-92826C99D426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C2882345-182F-CD38-7F58-37F467B687D6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290C8B0-0861-603F-F6CE-61454BF19874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80F8A874-8726-D4CE-77DD-9625F1561E1B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1C8DA7DA-BE32-D9E4-6B51-53A99BE59959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F597FE26-72BA-4895-3420-D275FC1C3E49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C61775A6-118F-A268-8A7A-E8F7F6764915}"/>
              </a:ext>
            </a:extLst>
          </p:cNvPr>
          <p:cNvGrpSpPr/>
          <p:nvPr/>
        </p:nvGrpSpPr>
        <p:grpSpPr>
          <a:xfrm>
            <a:off x="4280291" y="2999719"/>
            <a:ext cx="4547237" cy="216548"/>
            <a:chOff x="969064" y="3707732"/>
            <a:chExt cx="4547237" cy="216548"/>
          </a:xfrm>
          <a:noFill/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EB5D1FE2-5069-BA87-ABC7-8EA94CBA858B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3B2A860D-620C-0C09-EE43-A12CA041796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6E5F3028-CB3D-3ACA-00FE-619E06A469F4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BC8FCC56-BA05-C825-839D-760D3E4FC4F8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4CC0F939-4649-70EE-A269-630A24350456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1BF543A-41CD-3783-8C40-CAFFAF52DE4D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2A9882E-2838-5794-652A-1FB817044B7F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D9350649-787F-CD8B-C53B-98A22457DD5E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38EB5B43-FD3A-274E-829B-6F8E731BB3EC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56723C7-5955-669B-3372-DFBEDCABA360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4D1AB57B-5109-F486-B461-F417C0DF1F5E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FC9506C-12F2-3185-BB43-986BEE311C69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83AB8054-1EBC-F9F1-D090-A60B8DBABFE1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0E0920B8-4DAB-4840-B7FD-D0C180811F87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874B2C4-3425-71B3-B0FE-5D64182B2AD1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28DC09B0-CF01-2788-E60B-BF76F31E69AC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3145B83B-2CF6-DC2B-9FF1-E16906024672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24BE320-DCDD-FA76-D03C-F67D2331F01C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A822BC60-39CE-2A33-D756-88F98D2CF105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9B2FD170-2311-E39C-2A3F-7B704D430F61}"/>
              </a:ext>
            </a:extLst>
          </p:cNvPr>
          <p:cNvGrpSpPr/>
          <p:nvPr/>
        </p:nvGrpSpPr>
        <p:grpSpPr>
          <a:xfrm>
            <a:off x="4280291" y="3176165"/>
            <a:ext cx="4547237" cy="216548"/>
            <a:chOff x="969064" y="3707732"/>
            <a:chExt cx="4547237" cy="216548"/>
          </a:xfrm>
          <a:noFill/>
        </p:grpSpPr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CC6A370-3A15-E740-77FB-4978FB69D0BC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285B98B-4738-BB28-0568-99FB5959BB52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FFC26021-58CE-9665-4945-C8EF8CA81394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D173DF08-C586-4DEE-7BCB-F83AD446D71F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AFED9A5F-A5C8-7AD1-6CD8-128F3B493443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CB355BD-77F9-2003-D131-9EC4E7787279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4FF1448-0376-9149-239D-A104D51335DA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230FBEF8-0DEB-CD4E-171A-B450D6DAA3E8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C262CBD-5753-6FB8-E7DB-34452BCC7F88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72FA9F21-A43F-C097-4C80-E1B1DB8D068F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0FCCDB9B-0AA6-5826-C790-A2CB69A55775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B6EE8D02-CF4E-9E87-DFD5-BE99CFBD7EDC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1B73412D-093B-F4BB-A348-BAA47C203D1C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3B760A99-F220-5B40-1115-91CB2072DD89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08A9459-26FC-1418-3BDF-43D35FB21729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21AC6C15-3CE8-18C6-75AF-B083868D813D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E48600B8-45AF-CD37-4439-A14C5A5927CD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EA475C83-F57C-1729-16A3-9FB88084D98F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FDCF2A42-7010-99E9-AE60-D4E71EEDBFEC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E9F3C54A-6807-B277-58F3-21ED4848FF7C}"/>
              </a:ext>
            </a:extLst>
          </p:cNvPr>
          <p:cNvGrpSpPr/>
          <p:nvPr/>
        </p:nvGrpSpPr>
        <p:grpSpPr>
          <a:xfrm>
            <a:off x="4280291" y="3352611"/>
            <a:ext cx="4547237" cy="216548"/>
            <a:chOff x="969064" y="3707732"/>
            <a:chExt cx="4547237" cy="216548"/>
          </a:xfrm>
          <a:noFill/>
        </p:grpSpPr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494F500F-7721-C55E-2203-265229BCBDAD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FC461222-0AE6-B9AB-A1C9-FCACC4B5996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9DA2CE0-0974-B554-B7FA-FF95817F9983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CABCDCE5-A27A-5646-D726-0C238A89285B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12A1AE32-6B8C-C1D5-A104-5FA90053E3C3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39A3DFFF-65AE-E134-C1F4-12562738D0C9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741AA6A-454B-D935-DF8D-03D004E22ACF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88564F1-3757-ECCA-6A8C-35177BFF4FF9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363F613C-663D-C6DA-C9FC-3D05A4FCF09E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BBAAD0ED-AA40-828D-EBE3-B4BCBF448320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96A87727-4013-5AF6-011E-E562D4160F64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E7CEBB99-797A-14D7-329A-89A9462C928F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DB0F9F85-72AF-FD4F-4927-0EBA99302972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73738C6C-A086-F38B-AE0F-1A14A4F9E236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82426980-940B-DA77-ADD0-6B22E99B3E60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0ED2D757-8AF5-7572-B2D7-B7728418EE3D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C32ECFEA-59EA-FFCB-3C7E-7B0BB31065ED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39AD843D-3FB3-00DD-6044-1C215E7927FB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20209339-2DD7-DFEB-DB52-9C98E0793F52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FC93CABB-D0A0-C5CF-C68C-A03DBFED79EC}"/>
              </a:ext>
            </a:extLst>
          </p:cNvPr>
          <p:cNvGrpSpPr/>
          <p:nvPr/>
        </p:nvGrpSpPr>
        <p:grpSpPr>
          <a:xfrm>
            <a:off x="4280291" y="3529057"/>
            <a:ext cx="4547237" cy="216548"/>
            <a:chOff x="969064" y="3707732"/>
            <a:chExt cx="4547237" cy="216548"/>
          </a:xfrm>
          <a:noFill/>
        </p:grpSpPr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01F5F721-319A-0A0D-94C1-E5DC6F604A11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B53B0203-75B9-512C-A07F-AB620DF0AD8F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13790115-10DD-B715-EA01-871AEC1EE9EF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1BFEF16D-21A0-0ACA-B2BE-5F9FD9A4D073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BBDA8AFA-90F9-0652-92C2-902EEAD5FA2B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55AC8BCF-E30F-74BC-9E6C-1AB0F6D58802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A112987-65FE-71D4-F200-AFAE6EDE48B3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E61D868E-2678-5142-E416-E1857E2CA3BC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4A4F79A-0E06-6598-29A8-223DD7283E15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694CABBB-4C05-696A-1C77-1C301153F222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C56F2EFB-81D6-A248-3653-3F4DCC17EF3C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D49D12ED-7F73-36B4-B7FB-DCC8C98E71E1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387019F2-E431-6C48-3EDF-303B12F93370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EC8DBDB-0868-D889-6260-D3E67EA8BDBF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625ACC54-9904-58A9-DED0-30CCF8DE3294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AB6DDC4-04BC-30ED-4C83-49B3FE5A67E1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3CB1CA6-E5DE-A80D-18E6-B95B64B3242F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D493EC75-7074-E188-D176-7D251D9482A5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7AF22CA1-617A-A1AF-03C7-C4D2339BD8E5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D77E877-8A10-1E43-3DB6-4BC0EDDB948C}"/>
              </a:ext>
            </a:extLst>
          </p:cNvPr>
          <p:cNvGrpSpPr/>
          <p:nvPr/>
        </p:nvGrpSpPr>
        <p:grpSpPr>
          <a:xfrm>
            <a:off x="4280291" y="3705503"/>
            <a:ext cx="4547237" cy="216548"/>
            <a:chOff x="969064" y="3707732"/>
            <a:chExt cx="4547237" cy="216548"/>
          </a:xfrm>
          <a:noFill/>
        </p:grpSpPr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E94595C6-B552-43D2-A2A3-90C342B14E7C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3918AEE7-337B-74EA-6325-7885331FB49F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ADBE762D-8AAC-9899-E70C-37321CB068B0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69587DC-DBCB-96FA-2FD2-759473A7D09C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DE208C0C-E3AD-E157-989A-F13858DBB7DE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240BA4E-D671-A30A-ACA0-2AEF18F72ECB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4A518437-C57E-B961-F8F3-C0B7DBA1570B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BBD329C4-A8D9-0C70-9441-8DC9BB418F14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2309ABE7-2449-E847-AA84-EEAFD967BCF9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879961C6-52BC-8CB7-116C-185CA957DE21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0E39453E-9E7B-D36B-2B01-CBDBDFBEDEC0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960C970B-32B6-127D-1A4D-C62BDAD4C906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992E3FAF-2116-6999-DBC5-F73BE78AE30A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24D092E2-9760-9892-7005-BBC9DF134A0D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F71BC5FA-A0BA-6993-C82C-994DB5E10635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5AF08411-92C5-E8F8-237A-4A39E31122A7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CD0B41D3-6108-FBB6-1940-DF3B2AF2676D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4DE42FA1-66D8-6676-5045-0E853D141737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872B561E-E1BF-906D-A5B7-A29EB83B743C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33C864F9-3ECF-8EFD-02DB-83D62C806509}"/>
              </a:ext>
            </a:extLst>
          </p:cNvPr>
          <p:cNvGrpSpPr/>
          <p:nvPr/>
        </p:nvGrpSpPr>
        <p:grpSpPr>
          <a:xfrm>
            <a:off x="4280291" y="3881949"/>
            <a:ext cx="4547237" cy="216548"/>
            <a:chOff x="969064" y="3707732"/>
            <a:chExt cx="4547237" cy="216548"/>
          </a:xfrm>
          <a:noFill/>
        </p:grpSpPr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B1F98771-CF6C-32FF-0A84-D23A0E96E67F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D4682155-78C1-E061-09A8-4918A6C7618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0B067ECF-F058-1B47-F922-DE479A471084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B47F33F8-9C36-50FB-C326-02F7FFE808A2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9015B833-0847-8FCB-C63E-E8864BAD170C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D4944780-1BF6-4C9A-298E-9461ED07EBEE}"/>
                </a:ext>
              </a:extLst>
            </p:cNvPr>
            <p:cNvSpPr/>
            <p:nvPr/>
          </p:nvSpPr>
          <p:spPr bwMode="gray">
            <a:xfrm>
              <a:off x="3345922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B226CC6-69B2-BE1B-3727-EEA5A76AF731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004C04B-1062-1DD5-75F7-B7F50E8C6D17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65E003B6-C96F-EFDD-7CA4-36E71DDBF156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882A5F21-1DC0-24A5-43A1-FE73ACDF6C34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25102500-5956-3ED0-196E-DA1AF836BCC4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BFAB0478-181F-9AFD-57CB-E80105930C1A}"/>
                </a:ext>
              </a:extLst>
            </p:cNvPr>
            <p:cNvSpPr/>
            <p:nvPr/>
          </p:nvSpPr>
          <p:spPr bwMode="gray">
            <a:xfrm>
              <a:off x="4561744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20D4B309-8AC7-351D-ECD5-26EC1EC4E402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37DFFC29-9A54-4EFD-2B98-28ACE5FCCC6A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DCCECF0E-16E7-77FA-FC36-BC3662C0C63C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7A1CE03C-0884-F4C0-01CE-7840BEDA9C08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A8BB3D2-BE8F-04CC-9181-83703BC9EA25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255EB6DB-436F-BBBC-024E-A989605B1D13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E0A43F85-C202-8BF5-1963-71B4424E4351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92279360-062F-2CC6-9752-B55E3823F0BF}"/>
              </a:ext>
            </a:extLst>
          </p:cNvPr>
          <p:cNvGrpSpPr/>
          <p:nvPr/>
        </p:nvGrpSpPr>
        <p:grpSpPr>
          <a:xfrm>
            <a:off x="4280291" y="4058395"/>
            <a:ext cx="4547237" cy="216548"/>
            <a:chOff x="969064" y="3707732"/>
            <a:chExt cx="4547237" cy="216548"/>
          </a:xfrm>
          <a:noFill/>
        </p:grpSpPr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8DBE7A1D-13F0-CF3B-732E-84E1C1923C6F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B8DDA6E3-13A8-435B-141D-9742AD8875FD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AFE0014E-7376-2B6E-7961-E2828528B64D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A9A5F66C-83A4-077E-F445-3DD450CAD8D5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01D7CADF-870A-948E-9444-E7E56A2034CB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FD74D3E9-250B-DA18-50EC-50A69B2CC7E7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AA2D9DED-E83B-BC8A-9A38-759C51FD37F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6E40046-B1A6-EFCD-2603-ABC7C2A61E8C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04CC47F1-E879-FE8B-1F6B-F98D9A2549F9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30E12586-5D1F-C21F-B947-F13A4C311727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00DE0CBD-E926-4C95-968F-39373BE84205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4E99C5FA-EF54-8FC0-3E4C-BDC6408A9D7A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983771D5-C5C3-B7BD-AABD-4061E9C60ACE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5642404D-8188-04B6-CC72-133C8B9004ED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4EC3F547-553C-366B-1E1C-E87C3651D25C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A7FB7914-96EA-9E34-FE81-188BBFBC78CF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64B37C1-6147-2DEF-0D68-ADF5372DFE36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9C418DA-BB86-37D9-F291-1044E447F85D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2519B408-2F5D-204C-EC26-47EEC6028532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6BE0D795-8380-8247-8280-0E9CABBC16C3}"/>
              </a:ext>
            </a:extLst>
          </p:cNvPr>
          <p:cNvGrpSpPr/>
          <p:nvPr/>
        </p:nvGrpSpPr>
        <p:grpSpPr>
          <a:xfrm>
            <a:off x="4280291" y="4234841"/>
            <a:ext cx="4547237" cy="216548"/>
            <a:chOff x="969064" y="3707732"/>
            <a:chExt cx="4547237" cy="216548"/>
          </a:xfrm>
          <a:noFill/>
        </p:grpSpPr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BCC98DA8-B526-7178-5424-23CA4E0540A6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D2CFF64C-FA89-DCB6-2B45-C6AFFA9A3988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8227C84-B15A-D735-4077-918D0FFDAAF2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B7EB5F5A-742A-E961-361E-6B73C2CB012D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C9AF77A5-0505-1228-58BC-AD40006443B2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1D2574A0-322F-7E38-6DC4-0C5D84CBA8D6}"/>
                </a:ext>
              </a:extLst>
            </p:cNvPr>
            <p:cNvSpPr/>
            <p:nvPr/>
          </p:nvSpPr>
          <p:spPr bwMode="gray">
            <a:xfrm>
              <a:off x="3345922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0CF55A1D-BA6A-E037-9AFA-09B403C0E75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E9EAB599-9060-2FEC-7791-AE09B270B190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40E702E4-1ED8-AE53-0AFE-AF0E8A98847A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1C8D8113-C2EF-6296-8307-8F34731768C8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E001EA1C-DA65-7D43-C9B9-20213957C163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0690BC2E-3F96-2A1B-B5B3-1E83BC9FB64B}"/>
                </a:ext>
              </a:extLst>
            </p:cNvPr>
            <p:cNvSpPr/>
            <p:nvPr/>
          </p:nvSpPr>
          <p:spPr bwMode="gray">
            <a:xfrm>
              <a:off x="4561744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ABB88F0C-1C9A-2BF0-D2A1-CAA77A1E43DC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298C889-D514-5F7D-FA2D-F215B92D3384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6352D9CA-4466-0D9A-92DE-622EAC3CD19F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5FE9E80-4A5F-5EB3-2CEA-85FA4CB620AB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1AFD2CCD-6BFF-5B99-B941-FC62AF33C6F8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8ED6A98-A90F-0500-F218-64E2776EE2F3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9E4B2F5C-6D6E-5109-E029-649755523BAC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A9A16690-2EAB-A137-0FDD-D27DAA5A1BE9}"/>
              </a:ext>
            </a:extLst>
          </p:cNvPr>
          <p:cNvGrpSpPr/>
          <p:nvPr/>
        </p:nvGrpSpPr>
        <p:grpSpPr>
          <a:xfrm>
            <a:off x="4280291" y="4411287"/>
            <a:ext cx="4547237" cy="216548"/>
            <a:chOff x="969064" y="3707732"/>
            <a:chExt cx="4547237" cy="216548"/>
          </a:xfrm>
          <a:noFill/>
        </p:grpSpPr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F634767D-51B2-5632-1307-A393B05FEF7F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37A207FD-6F6E-7A3D-EA91-852C16204788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203C33B8-5BFA-AD70-DB69-F647739E0B31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CC772459-7E2A-1DD4-2766-9158835AD6CF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B0EAF478-10AA-C7D3-880A-5C66EF4D75E7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CD59BD26-4964-31BC-5355-B051452C5104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C2BAC0B-02C3-85D8-4B7D-C1369845021C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A1678ADF-57A2-CBB6-C68E-C5F970470E06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950F204-9597-6A8F-0173-094759758701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C6973C8F-7FF6-1D1A-3A4C-6F1716BAAC97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94E0B2C6-B052-F960-355D-19B649C6791A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D21B825C-3CA4-CBA7-83F0-00F4FD673019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35598DBF-6AF4-E371-2739-E67393F4C977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831020F-1F72-3504-6B1E-4D43FD5FAC4F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8B4E218C-B591-2697-7A1E-5D20D0F128E6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FAE70621-B655-5B27-F924-DAE08139EF0E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1D151C35-514D-95AD-B9DB-54D6F13A515E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A5714063-B3E4-F5B2-7AE2-A1E911D456D0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53CFFD9B-2F14-3F51-DFB2-263299AC9416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22ABC89F-C58E-D887-70B4-7CA74FCCCD4E}"/>
              </a:ext>
            </a:extLst>
          </p:cNvPr>
          <p:cNvGrpSpPr/>
          <p:nvPr/>
        </p:nvGrpSpPr>
        <p:grpSpPr>
          <a:xfrm>
            <a:off x="4280291" y="4587733"/>
            <a:ext cx="4547237" cy="216548"/>
            <a:chOff x="969064" y="3707732"/>
            <a:chExt cx="4547237" cy="216548"/>
          </a:xfrm>
          <a:noFill/>
        </p:grpSpPr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3A079026-1705-8F7F-33D1-2D364182167B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A1AF19AA-2CA1-8BE7-A34B-48E7B677EEB8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9677F816-7FF0-0797-8ACC-78CB6F0BB571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D8C20457-4427-69AF-0DA0-BFB69EBDBE74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AE2E56DF-2EA1-6EBD-DABC-55971F09B5A3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5C6B952D-E0B7-47BB-19A8-57EC77681A1D}"/>
                </a:ext>
              </a:extLst>
            </p:cNvPr>
            <p:cNvSpPr/>
            <p:nvPr/>
          </p:nvSpPr>
          <p:spPr bwMode="gray">
            <a:xfrm>
              <a:off x="3345922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631E31B4-4615-F097-D85B-C9F8C0A612B3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1AA83F9C-5DBC-C968-CFCF-FE06CA168096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FC3C55FA-47B0-4B0A-4CFC-292C19688767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41AECC5B-4B53-C772-214E-18FEFAE5ADA5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EE1F9284-EBE5-B837-05B8-2D12A7E38C00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91040FBB-A800-CBD6-C28E-45087E9D7869}"/>
                </a:ext>
              </a:extLst>
            </p:cNvPr>
            <p:cNvSpPr/>
            <p:nvPr/>
          </p:nvSpPr>
          <p:spPr bwMode="gray">
            <a:xfrm>
              <a:off x="4561744" y="3759962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701355C4-9F64-F9BA-59B2-CF56205A5513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45A7923F-D4BA-CB55-17D8-1EAB113DE51B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67A9CCDB-C4F3-A4F7-A7A1-54044CDD8E46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47AD51C0-FA64-A29F-C0DB-001E5BC98169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903FDFD4-3760-DEE7-2682-6F1AD0D91A39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0CE512B6-E249-D0B2-493A-E889EFE8BDD0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8ED71AF2-1FEE-F0D3-94E9-ADB1832C6736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B93FEAD4-08B5-D253-4E46-666484BA6EEE}"/>
              </a:ext>
            </a:extLst>
          </p:cNvPr>
          <p:cNvGrpSpPr/>
          <p:nvPr/>
        </p:nvGrpSpPr>
        <p:grpSpPr>
          <a:xfrm>
            <a:off x="4280291" y="4764177"/>
            <a:ext cx="4547237" cy="216548"/>
            <a:chOff x="969064" y="3707732"/>
            <a:chExt cx="4547237" cy="216548"/>
          </a:xfrm>
          <a:noFill/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E99BC953-7748-B897-AADD-403F932E342B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4AF03EBE-B832-A171-C9E6-2CC3F11E8166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886CB07C-81FA-43A4-0BA5-4FBC822B376D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F289CC0E-72F2-0772-DAA8-098A2DD66FF8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7F339BDF-6E0C-ECA5-0366-176BCD9B63E1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F28D1C49-C32A-3C65-17FD-171836129871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FBD7EB7E-2FD3-E786-FF11-C1C944A06D85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A0F99376-F70C-7011-22FF-C22296B4A38A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76E0CCE-A143-2EFE-8499-1FFE860CE26C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06FBF92-A21C-3DB3-A160-401761FBE588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BF7B93E5-6A89-FF59-3070-2C120916ACD9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FD984DC4-30AE-7527-336D-49DAD8A05939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D18AFBE3-C505-7A7D-3509-F29DC5A51C23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982FD968-18AC-BF27-EFD6-DBB571E47A7F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107A9916-5987-F75E-697D-7C4E7132DF1C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CFA8FBBD-DEBD-DC2C-EE62-FE7971A2C1E1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F830680B-CC94-753B-8B70-821BACA2AAC0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3BD8241F-F7A2-6592-2026-317A196660BB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AE8D568E-101A-581B-CBAA-CD0A461F4F70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pic>
        <p:nvPicPr>
          <p:cNvPr id="622" name="Picture 621">
            <a:extLst>
              <a:ext uri="{FF2B5EF4-FFF2-40B4-BE49-F238E27FC236}">
                <a16:creationId xmlns:a16="http://schemas.microsoft.com/office/drawing/2014/main" id="{60631195-C470-013A-DAD1-E4E3E53F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0" y="3140494"/>
            <a:ext cx="28575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567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693887-1859-A185-A461-AFC4CE8635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5" y="1239839"/>
            <a:ext cx="6589489" cy="1057030"/>
          </a:xfrm>
        </p:spPr>
        <p:txBody>
          <a:bodyPr/>
          <a:lstStyle/>
          <a:p>
            <a:r>
              <a:rPr lang="de-DE" dirty="0"/>
              <a:t>Geht es auch schneller, Arrays mit gleichen Schlüsseln zu sortieren?</a:t>
            </a:r>
          </a:p>
          <a:p>
            <a:pPr lvl="1"/>
            <a:r>
              <a:rPr lang="de-DE" sz="1200" dirty="0"/>
              <a:t>Ja, indem die drei Fälle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 &lt; 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/>
              <a:t>,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 = 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/>
              <a:t> und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a[i]&gt;a[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b="1" dirty="0"/>
              <a:t> </a:t>
            </a:r>
            <a:r>
              <a:rPr lang="de-DE" sz="1200" dirty="0"/>
              <a:t>separat behandelt werden! </a:t>
            </a:r>
            <a:r>
              <a:rPr lang="de-DE" dirty="0"/>
              <a:t> </a:t>
            </a:r>
          </a:p>
          <a:p>
            <a:r>
              <a:rPr lang="de-DE" dirty="0"/>
              <a:t>Grundidee der Partitionierung: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04BC9F-4846-7CB1-5B36-89BE26D7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i="1" dirty="0"/>
              <a:t>3-way Quick Sort</a:t>
            </a:r>
            <a:r>
              <a:rPr lang="de-DE" dirty="0"/>
              <a:t>: Gleiche Schlüssel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7C0BF-383F-0994-75A2-3369087C33C2}"/>
              </a:ext>
            </a:extLst>
          </p:cNvPr>
          <p:cNvSpPr/>
          <p:nvPr/>
        </p:nvSpPr>
        <p:spPr bwMode="gray">
          <a:xfrm>
            <a:off x="825529" y="2926257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FD1DF7-A428-54C4-E10A-1A86D323690A}"/>
              </a:ext>
            </a:extLst>
          </p:cNvPr>
          <p:cNvSpPr txBox="1"/>
          <p:nvPr/>
        </p:nvSpPr>
        <p:spPr bwMode="gray">
          <a:xfrm>
            <a:off x="179512" y="2926257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vorher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DFC8-C680-15F8-C6B1-E168D088ABDA}"/>
                  </a:ext>
                </a:extLst>
              </p:cNvPr>
              <p:cNvSpPr/>
              <p:nvPr/>
            </p:nvSpPr>
            <p:spPr bwMode="gray">
              <a:xfrm>
                <a:off x="825529" y="2926257"/>
                <a:ext cx="182832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83DFC8-C680-15F8-C6B1-E168D088A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5529" y="2926257"/>
                <a:ext cx="182832" cy="216548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1B449F0-24C3-35D5-133A-1D93921039C3}"/>
              </a:ext>
            </a:extLst>
          </p:cNvPr>
          <p:cNvSpPr txBox="1"/>
          <p:nvPr/>
        </p:nvSpPr>
        <p:spPr bwMode="gray">
          <a:xfrm flipH="1">
            <a:off x="736925" y="327813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9CEDA6-7B11-2C69-1640-16A17361C717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 bwMode="gray">
          <a:xfrm flipV="1">
            <a:off x="916945" y="314280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E57B13-8F22-13F0-150A-A16E1F3D8E34}"/>
              </a:ext>
            </a:extLst>
          </p:cNvPr>
          <p:cNvSpPr txBox="1"/>
          <p:nvPr/>
        </p:nvSpPr>
        <p:spPr bwMode="gray">
          <a:xfrm flipH="1">
            <a:off x="2808561" y="327813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301EF6-071F-FCA9-BA2A-6C30B611C662}"/>
              </a:ext>
            </a:extLst>
          </p:cNvPr>
          <p:cNvCxnSpPr>
            <a:cxnSpLocks/>
            <a:stCxn id="33" idx="0"/>
          </p:cNvCxnSpPr>
          <p:nvPr/>
        </p:nvCxnSpPr>
        <p:spPr bwMode="gray">
          <a:xfrm flipV="1">
            <a:off x="2988581" y="314280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2B64879-4885-F3C7-9DBF-4B8D01ACD7CB}"/>
              </a:ext>
            </a:extLst>
          </p:cNvPr>
          <p:cNvSpPr/>
          <p:nvPr/>
        </p:nvSpPr>
        <p:spPr bwMode="gray">
          <a:xfrm>
            <a:off x="829370" y="4393499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FEC5D6-A733-72E4-BBDB-2CD379DC647A}"/>
              </a:ext>
            </a:extLst>
          </p:cNvPr>
          <p:cNvSpPr txBox="1"/>
          <p:nvPr/>
        </p:nvSpPr>
        <p:spPr bwMode="gray">
          <a:xfrm>
            <a:off x="183353" y="4393499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nachher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B84A314-639E-DD98-A783-E1BEB9CA0246}"/>
                  </a:ext>
                </a:extLst>
              </p:cNvPr>
              <p:cNvSpPr/>
              <p:nvPr/>
            </p:nvSpPr>
            <p:spPr bwMode="gray">
              <a:xfrm>
                <a:off x="829370" y="4393499"/>
                <a:ext cx="1014054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B84A314-639E-DD98-A783-E1BEB9CA0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9370" y="4393499"/>
                <a:ext cx="1014054" cy="216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CEA6BA3-2EE6-91A3-B3BD-91A58BFE9E1A}"/>
              </a:ext>
            </a:extLst>
          </p:cNvPr>
          <p:cNvSpPr txBox="1"/>
          <p:nvPr/>
        </p:nvSpPr>
        <p:spPr bwMode="gray">
          <a:xfrm flipH="1">
            <a:off x="740766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BD82B-FE6F-FFFC-5794-E62C7D723E2E}"/>
              </a:ext>
            </a:extLst>
          </p:cNvPr>
          <p:cNvCxnSpPr>
            <a:cxnSpLocks/>
            <a:stCxn id="38" idx="0"/>
          </p:cNvCxnSpPr>
          <p:nvPr/>
        </p:nvCxnSpPr>
        <p:spPr bwMode="gray">
          <a:xfrm flipV="1">
            <a:off x="920786" y="461004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6F60B2-923F-A2E9-C190-3E4DBE8C9F38}"/>
              </a:ext>
            </a:extLst>
          </p:cNvPr>
          <p:cNvSpPr txBox="1"/>
          <p:nvPr/>
        </p:nvSpPr>
        <p:spPr bwMode="gray">
          <a:xfrm flipH="1">
            <a:off x="2812402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1EFE37-E95E-EF55-7AB7-AEFD934487F5}"/>
              </a:ext>
            </a:extLst>
          </p:cNvPr>
          <p:cNvCxnSpPr>
            <a:cxnSpLocks/>
            <a:stCxn id="40" idx="0"/>
          </p:cNvCxnSpPr>
          <p:nvPr/>
        </p:nvCxnSpPr>
        <p:spPr bwMode="gray">
          <a:xfrm flipV="1">
            <a:off x="2992422" y="461004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EE7072A-5258-8B02-28FD-688A72639894}"/>
                  </a:ext>
                </a:extLst>
              </p:cNvPr>
              <p:cNvSpPr/>
              <p:nvPr/>
            </p:nvSpPr>
            <p:spPr bwMode="gray">
              <a:xfrm>
                <a:off x="1843425" y="4393499"/>
                <a:ext cx="180018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EE7072A-5258-8B02-28FD-688A72639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43425" y="4393499"/>
                <a:ext cx="180018" cy="216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945316C7-CD31-B070-38CE-3E6DA9C9C5B0}"/>
              </a:ext>
            </a:extLst>
          </p:cNvPr>
          <p:cNvSpPr txBox="1"/>
          <p:nvPr/>
        </p:nvSpPr>
        <p:spPr bwMode="gray">
          <a:xfrm flipH="1">
            <a:off x="1754821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8E60C1-9DB2-DE1C-6880-05450D4FD58C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 bwMode="gray">
          <a:xfrm flipH="1" flipV="1">
            <a:off x="1933434" y="4610047"/>
            <a:ext cx="1407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39C973-7767-4FAB-2130-B14821576002}"/>
                  </a:ext>
                </a:extLst>
              </p:cNvPr>
              <p:cNvSpPr/>
              <p:nvPr/>
            </p:nvSpPr>
            <p:spPr bwMode="gray">
              <a:xfrm>
                <a:off x="2023444" y="4393499"/>
                <a:ext cx="1038175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39C973-7767-4FAB-2130-B14821576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23444" y="4393499"/>
                <a:ext cx="1038175" cy="216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7407254E-3C9D-2275-A2F7-A01F12E392AF}"/>
              </a:ext>
            </a:extLst>
          </p:cNvPr>
          <p:cNvSpPr/>
          <p:nvPr/>
        </p:nvSpPr>
        <p:spPr bwMode="gray">
          <a:xfrm>
            <a:off x="3993881" y="2926257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A61ABD-336B-3818-B693-87BBD76A3145}"/>
              </a:ext>
            </a:extLst>
          </p:cNvPr>
          <p:cNvSpPr txBox="1"/>
          <p:nvPr/>
        </p:nvSpPr>
        <p:spPr bwMode="gray">
          <a:xfrm>
            <a:off x="3347864" y="2926257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vorher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218E38-1D6F-A79A-B38F-3685BBD2DCF9}"/>
                  </a:ext>
                </a:extLst>
              </p:cNvPr>
              <p:cNvSpPr/>
              <p:nvPr/>
            </p:nvSpPr>
            <p:spPr bwMode="gray">
              <a:xfrm>
                <a:off x="3993881" y="2926257"/>
                <a:ext cx="182832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218E38-1D6F-A79A-B38F-3685BBD2D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3881" y="2926257"/>
                <a:ext cx="182832" cy="2165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D890ABCB-B90B-780D-FE5E-949A4EFA8E2C}"/>
              </a:ext>
            </a:extLst>
          </p:cNvPr>
          <p:cNvSpPr txBox="1"/>
          <p:nvPr/>
        </p:nvSpPr>
        <p:spPr bwMode="gray">
          <a:xfrm flipH="1">
            <a:off x="3905277" y="327813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8C7D6B-B2C1-4453-A1B5-F4525367A524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 bwMode="gray">
          <a:xfrm flipV="1">
            <a:off x="4085297" y="314280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7FF3A64-3B1E-1EFC-994F-EE244CD2EB73}"/>
              </a:ext>
            </a:extLst>
          </p:cNvPr>
          <p:cNvSpPr txBox="1"/>
          <p:nvPr/>
        </p:nvSpPr>
        <p:spPr bwMode="gray">
          <a:xfrm flipH="1">
            <a:off x="5976913" y="327813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CF5353-B2F5-5708-6218-EE7CED586F58}"/>
              </a:ext>
            </a:extLst>
          </p:cNvPr>
          <p:cNvCxnSpPr>
            <a:cxnSpLocks/>
            <a:stCxn id="56" idx="0"/>
          </p:cNvCxnSpPr>
          <p:nvPr/>
        </p:nvCxnSpPr>
        <p:spPr bwMode="gray">
          <a:xfrm flipV="1">
            <a:off x="6156933" y="314280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0F39A55-2214-29DE-1890-DAE5950C5856}"/>
              </a:ext>
            </a:extLst>
          </p:cNvPr>
          <p:cNvSpPr/>
          <p:nvPr/>
        </p:nvSpPr>
        <p:spPr bwMode="gray">
          <a:xfrm>
            <a:off x="3997722" y="4393499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137A5C-8C55-19B9-DFE7-0A328F5F092B}"/>
              </a:ext>
            </a:extLst>
          </p:cNvPr>
          <p:cNvSpPr txBox="1"/>
          <p:nvPr/>
        </p:nvSpPr>
        <p:spPr bwMode="gray">
          <a:xfrm>
            <a:off x="3351705" y="4393499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nachher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674AA4-885A-8ABD-E133-2EB61D676F95}"/>
                  </a:ext>
                </a:extLst>
              </p:cNvPr>
              <p:cNvSpPr/>
              <p:nvPr/>
            </p:nvSpPr>
            <p:spPr bwMode="gray">
              <a:xfrm>
                <a:off x="3997722" y="4393499"/>
                <a:ext cx="667347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674AA4-885A-8ABD-E133-2EB61D676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7722" y="4393499"/>
                <a:ext cx="667347" cy="216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3708531-D06D-08C2-6D4C-594110BFBB59}"/>
              </a:ext>
            </a:extLst>
          </p:cNvPr>
          <p:cNvSpPr txBox="1"/>
          <p:nvPr/>
        </p:nvSpPr>
        <p:spPr bwMode="gray">
          <a:xfrm flipH="1">
            <a:off x="3909118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4D410F-039E-E6A1-F021-99CDCB184F5D}"/>
              </a:ext>
            </a:extLst>
          </p:cNvPr>
          <p:cNvCxnSpPr>
            <a:cxnSpLocks/>
            <a:stCxn id="61" idx="0"/>
          </p:cNvCxnSpPr>
          <p:nvPr/>
        </p:nvCxnSpPr>
        <p:spPr bwMode="gray">
          <a:xfrm flipV="1">
            <a:off x="4089138" y="461004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17C95DA-5E4B-E77B-3B28-5812C1E7F3E2}"/>
              </a:ext>
            </a:extLst>
          </p:cNvPr>
          <p:cNvSpPr txBox="1"/>
          <p:nvPr/>
        </p:nvSpPr>
        <p:spPr bwMode="gray">
          <a:xfrm flipH="1">
            <a:off x="5980754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</a:t>
            </a:r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20317BCA-37BA-C6BD-60DB-D8937E253B7A}"/>
              </a:ext>
            </a:extLst>
          </p:cNvPr>
          <p:cNvCxnSpPr>
            <a:cxnSpLocks/>
            <a:stCxn id="63" idx="0"/>
          </p:cNvCxnSpPr>
          <p:nvPr/>
        </p:nvCxnSpPr>
        <p:spPr bwMode="gray">
          <a:xfrm flipV="1">
            <a:off x="6160774" y="461004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8B20E223-6C22-6F8F-CCC2-328F0083984A}"/>
                  </a:ext>
                </a:extLst>
              </p:cNvPr>
              <p:cNvSpPr/>
              <p:nvPr/>
            </p:nvSpPr>
            <p:spPr bwMode="gray">
              <a:xfrm>
                <a:off x="4665069" y="4393499"/>
                <a:ext cx="839292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8B20E223-6C22-6F8F-CCC2-328F0083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65069" y="4393499"/>
                <a:ext cx="839292" cy="2165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24E0F257-2579-F4B9-5D43-4E55B6677A4A}"/>
                  </a:ext>
                </a:extLst>
              </p:cNvPr>
              <p:cNvSpPr/>
              <p:nvPr/>
            </p:nvSpPr>
            <p:spPr bwMode="gray">
              <a:xfrm>
                <a:off x="5504362" y="4393499"/>
                <a:ext cx="725609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24E0F257-2579-F4B9-5D43-4E55B6677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4362" y="4393499"/>
                <a:ext cx="725609" cy="2165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1" name="TextBox 630">
            <a:extLst>
              <a:ext uri="{FF2B5EF4-FFF2-40B4-BE49-F238E27FC236}">
                <a16:creationId xmlns:a16="http://schemas.microsoft.com/office/drawing/2014/main" id="{139FCC51-D801-4047-6E82-B9DF84D369E7}"/>
              </a:ext>
            </a:extLst>
          </p:cNvPr>
          <p:cNvSpPr txBox="1"/>
          <p:nvPr/>
        </p:nvSpPr>
        <p:spPr bwMode="gray">
          <a:xfrm flipH="1">
            <a:off x="4554513" y="474537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3B40624F-52CC-CC8D-3A17-0B3A82F15731}"/>
              </a:ext>
            </a:extLst>
          </p:cNvPr>
          <p:cNvCxnSpPr>
            <a:cxnSpLocks/>
            <a:stCxn id="631" idx="0"/>
          </p:cNvCxnSpPr>
          <p:nvPr/>
        </p:nvCxnSpPr>
        <p:spPr bwMode="gray">
          <a:xfrm flipV="1">
            <a:off x="4734533" y="461004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3" name="TextBox 632">
            <a:extLst>
              <a:ext uri="{FF2B5EF4-FFF2-40B4-BE49-F238E27FC236}">
                <a16:creationId xmlns:a16="http://schemas.microsoft.com/office/drawing/2014/main" id="{EFA6CF73-1CAF-954A-81DC-801A95E6A91F}"/>
              </a:ext>
            </a:extLst>
          </p:cNvPr>
          <p:cNvSpPr txBox="1"/>
          <p:nvPr/>
        </p:nvSpPr>
        <p:spPr bwMode="gray">
          <a:xfrm flipH="1">
            <a:off x="5243852" y="4740428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8679FDC-E4DA-B4CE-4241-9ECF9EB9E380}"/>
              </a:ext>
            </a:extLst>
          </p:cNvPr>
          <p:cNvCxnSpPr>
            <a:cxnSpLocks/>
            <a:stCxn id="633" idx="0"/>
          </p:cNvCxnSpPr>
          <p:nvPr/>
        </p:nvCxnSpPr>
        <p:spPr bwMode="gray">
          <a:xfrm flipV="1">
            <a:off x="5423872" y="4605097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A76A139-E626-6F2F-078A-EADC77A7E84B}"/>
              </a:ext>
            </a:extLst>
          </p:cNvPr>
          <p:cNvSpPr/>
          <p:nvPr/>
        </p:nvSpPr>
        <p:spPr bwMode="gray">
          <a:xfrm>
            <a:off x="829370" y="3633181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B687DC9-2489-C33D-7B05-DD1C617BBD5F}"/>
              </a:ext>
            </a:extLst>
          </p:cNvPr>
          <p:cNvSpPr txBox="1"/>
          <p:nvPr/>
        </p:nvSpPr>
        <p:spPr bwMode="gray">
          <a:xfrm>
            <a:off x="183353" y="3633181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während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90B631E-F14A-EAF5-EA1A-83765476DBED}"/>
                  </a:ext>
                </a:extLst>
              </p:cNvPr>
              <p:cNvSpPr/>
              <p:nvPr/>
            </p:nvSpPr>
            <p:spPr bwMode="gray">
              <a:xfrm>
                <a:off x="1005548" y="3633181"/>
                <a:ext cx="653313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790B631E-F14A-EAF5-EA1A-83765476D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05548" y="3633181"/>
                <a:ext cx="653313" cy="2165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id="{FA0FD0D5-7CE8-64D4-6437-363415903AD8}"/>
              </a:ext>
            </a:extLst>
          </p:cNvPr>
          <p:cNvSpPr txBox="1"/>
          <p:nvPr/>
        </p:nvSpPr>
        <p:spPr bwMode="gray">
          <a:xfrm flipH="1">
            <a:off x="1512417" y="3985060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701EAD9-95D0-1471-884E-3DE3FC6977EB}"/>
              </a:ext>
            </a:extLst>
          </p:cNvPr>
          <p:cNvCxnSpPr>
            <a:cxnSpLocks/>
            <a:stCxn id="201" idx="0"/>
          </p:cNvCxnSpPr>
          <p:nvPr/>
        </p:nvCxnSpPr>
        <p:spPr bwMode="gray">
          <a:xfrm flipV="1">
            <a:off x="1692437" y="3849729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D497344-0294-B9D0-2EF4-1213B4A83AB1}"/>
              </a:ext>
            </a:extLst>
          </p:cNvPr>
          <p:cNvSpPr txBox="1"/>
          <p:nvPr/>
        </p:nvSpPr>
        <p:spPr bwMode="gray">
          <a:xfrm flipH="1">
            <a:off x="2088481" y="3985060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88714C2F-BA2A-A610-9069-332F0F44C8E2}"/>
              </a:ext>
            </a:extLst>
          </p:cNvPr>
          <p:cNvCxnSpPr>
            <a:cxnSpLocks/>
            <a:stCxn id="203" idx="0"/>
          </p:cNvCxnSpPr>
          <p:nvPr/>
        </p:nvCxnSpPr>
        <p:spPr bwMode="gray">
          <a:xfrm flipV="1">
            <a:off x="2268501" y="3849729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C4120-1F2E-F1C3-EBC1-F61064F2B8AD}"/>
                  </a:ext>
                </a:extLst>
              </p:cNvPr>
              <p:cNvSpPr/>
              <p:nvPr/>
            </p:nvSpPr>
            <p:spPr bwMode="gray">
              <a:xfrm>
                <a:off x="826936" y="3633181"/>
                <a:ext cx="180018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E3C4120-1F2E-F1C3-EBC1-F61064F2B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6936" y="3633181"/>
                <a:ext cx="180018" cy="216548"/>
              </a:xfrm>
              <a:prstGeom prst="rect">
                <a:avLst/>
              </a:prstGeom>
              <a:blipFill>
                <a:blip r:embed="rId12"/>
                <a:stretch>
                  <a:fillRect l="-625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520E2ED-0FBA-6C02-5F93-EF5C223AA736}"/>
                  </a:ext>
                </a:extLst>
              </p:cNvPr>
              <p:cNvSpPr/>
              <p:nvPr/>
            </p:nvSpPr>
            <p:spPr bwMode="gray">
              <a:xfrm>
                <a:off x="2304505" y="3633181"/>
                <a:ext cx="757114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520E2ED-0FBA-6C02-5F93-EF5C223AA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04505" y="3633181"/>
                <a:ext cx="757114" cy="2165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Rectangle 210">
            <a:extLst>
              <a:ext uri="{FF2B5EF4-FFF2-40B4-BE49-F238E27FC236}">
                <a16:creationId xmlns:a16="http://schemas.microsoft.com/office/drawing/2014/main" id="{83D66C53-5A1E-F021-A81A-33EABA09EA9C}"/>
              </a:ext>
            </a:extLst>
          </p:cNvPr>
          <p:cNvSpPr/>
          <p:nvPr/>
        </p:nvSpPr>
        <p:spPr bwMode="gray">
          <a:xfrm>
            <a:off x="1658867" y="3633181"/>
            <a:ext cx="645638" cy="216548"/>
          </a:xfrm>
          <a:prstGeom prst="rect">
            <a:avLst/>
          </a:prstGeom>
          <a:solidFill>
            <a:srgbClr val="C00000">
              <a:alpha val="2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13A02B-E2CD-7917-A559-D7A984C55AEC}"/>
              </a:ext>
            </a:extLst>
          </p:cNvPr>
          <p:cNvSpPr/>
          <p:nvPr/>
        </p:nvSpPr>
        <p:spPr bwMode="gray">
          <a:xfrm>
            <a:off x="3997722" y="3628177"/>
            <a:ext cx="2232248" cy="21654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5C180C9-D7B1-65F9-06BE-A3F4006B90A5}"/>
              </a:ext>
            </a:extLst>
          </p:cNvPr>
          <p:cNvSpPr txBox="1"/>
          <p:nvPr/>
        </p:nvSpPr>
        <p:spPr bwMode="gray">
          <a:xfrm>
            <a:off x="3351705" y="3628177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während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FC055ABD-B9D3-9D44-4375-B7FA6C2CF32B}"/>
                  </a:ext>
                </a:extLst>
              </p:cNvPr>
              <p:cNvSpPr/>
              <p:nvPr/>
            </p:nvSpPr>
            <p:spPr bwMode="gray">
              <a:xfrm>
                <a:off x="3997723" y="3628177"/>
                <a:ext cx="509318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FC055ABD-B9D3-9D44-4375-B7FA6C2CF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7723" y="3628177"/>
                <a:ext cx="509318" cy="2165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>
            <a:extLst>
              <a:ext uri="{FF2B5EF4-FFF2-40B4-BE49-F238E27FC236}">
                <a16:creationId xmlns:a16="http://schemas.microsoft.com/office/drawing/2014/main" id="{82166CEE-F59D-F6B0-B918-9DB17E3CE5DF}"/>
              </a:ext>
            </a:extLst>
          </p:cNvPr>
          <p:cNvSpPr txBox="1"/>
          <p:nvPr/>
        </p:nvSpPr>
        <p:spPr bwMode="gray">
          <a:xfrm flipH="1">
            <a:off x="4879572" y="398005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9A6273D-A81E-BA02-3CC5-FD5887D66C9A}"/>
              </a:ext>
            </a:extLst>
          </p:cNvPr>
          <p:cNvCxnSpPr>
            <a:cxnSpLocks/>
            <a:stCxn id="216" idx="0"/>
          </p:cNvCxnSpPr>
          <p:nvPr/>
        </p:nvCxnSpPr>
        <p:spPr bwMode="gray">
          <a:xfrm flipV="1">
            <a:off x="5059592" y="384472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5DA1CBD-EE4D-78A2-43FB-6487492F39B4}"/>
                  </a:ext>
                </a:extLst>
              </p:cNvPr>
              <p:cNvSpPr/>
              <p:nvPr/>
            </p:nvSpPr>
            <p:spPr bwMode="gray">
              <a:xfrm>
                <a:off x="4507041" y="3628177"/>
                <a:ext cx="489105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B5DA1CBD-EE4D-78A2-43FB-6487492F3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7041" y="3628177"/>
                <a:ext cx="489105" cy="2165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1D93F63-09E4-9418-33EA-47ADD412841D}"/>
                  </a:ext>
                </a:extLst>
              </p:cNvPr>
              <p:cNvSpPr/>
              <p:nvPr/>
            </p:nvSpPr>
            <p:spPr bwMode="gray">
              <a:xfrm>
                <a:off x="5671667" y="3628177"/>
                <a:ext cx="558304" cy="2165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1D93F63-09E4-9418-33EA-47ADD412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1667" y="3628177"/>
                <a:ext cx="558304" cy="2165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61EBAC7A-A2C4-33A0-78DE-420D75DCC4FB}"/>
              </a:ext>
            </a:extLst>
          </p:cNvPr>
          <p:cNvSpPr txBox="1"/>
          <p:nvPr/>
        </p:nvSpPr>
        <p:spPr bwMode="gray">
          <a:xfrm flipH="1">
            <a:off x="4375516" y="398005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AA719BE-3C84-756E-34A6-6BB0A5598C00}"/>
              </a:ext>
            </a:extLst>
          </p:cNvPr>
          <p:cNvCxnSpPr>
            <a:cxnSpLocks/>
            <a:stCxn id="222" idx="0"/>
          </p:cNvCxnSpPr>
          <p:nvPr/>
        </p:nvCxnSpPr>
        <p:spPr bwMode="gray">
          <a:xfrm flipV="1">
            <a:off x="4555536" y="384472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05D4E62D-F476-A5B2-3FEC-5F9DE62D9066}"/>
              </a:ext>
            </a:extLst>
          </p:cNvPr>
          <p:cNvSpPr txBox="1"/>
          <p:nvPr/>
        </p:nvSpPr>
        <p:spPr bwMode="gray">
          <a:xfrm flipH="1">
            <a:off x="5455636" y="3975106"/>
            <a:ext cx="360040" cy="20263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endParaRPr lang="de-DE" sz="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4D36E46-F2D2-C8CC-7D82-01BD8FFC95CC}"/>
              </a:ext>
            </a:extLst>
          </p:cNvPr>
          <p:cNvCxnSpPr>
            <a:cxnSpLocks/>
            <a:stCxn id="224" idx="0"/>
          </p:cNvCxnSpPr>
          <p:nvPr/>
        </p:nvCxnSpPr>
        <p:spPr bwMode="gray">
          <a:xfrm flipV="1">
            <a:off x="5635656" y="3839775"/>
            <a:ext cx="0" cy="1353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A9D2B14-E023-9E17-C076-0F122941246C}"/>
              </a:ext>
            </a:extLst>
          </p:cNvPr>
          <p:cNvSpPr/>
          <p:nvPr/>
        </p:nvSpPr>
        <p:spPr bwMode="gray">
          <a:xfrm>
            <a:off x="4996146" y="3628177"/>
            <a:ext cx="675513" cy="216548"/>
          </a:xfrm>
          <a:prstGeom prst="rect">
            <a:avLst/>
          </a:prstGeom>
          <a:solidFill>
            <a:srgbClr val="C00000">
              <a:alpha val="2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C102B90-6DF4-ED75-E277-318CC72313A3}"/>
              </a:ext>
            </a:extLst>
          </p:cNvPr>
          <p:cNvSpPr txBox="1"/>
          <p:nvPr/>
        </p:nvSpPr>
        <p:spPr bwMode="gray">
          <a:xfrm>
            <a:off x="614035" y="2433672"/>
            <a:ext cx="2281571" cy="2536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2-way Quick Sort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60AFC95-EB05-F26A-7A50-987400E93E9C}"/>
              </a:ext>
            </a:extLst>
          </p:cNvPr>
          <p:cNvSpPr txBox="1"/>
          <p:nvPr/>
        </p:nvSpPr>
        <p:spPr bwMode="gray">
          <a:xfrm>
            <a:off x="3918806" y="2439785"/>
            <a:ext cx="2281571" cy="2536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3-way Quick Sort</a:t>
            </a: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72ED5FDC-BAB7-EF50-658D-E42ADB7E69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00847" y="3327253"/>
            <a:ext cx="2527214" cy="1580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0" name="Picture 2">
            <a:extLst>
              <a:ext uri="{FF2B5EF4-FFF2-40B4-BE49-F238E27FC236}">
                <a16:creationId xmlns:a16="http://schemas.microsoft.com/office/drawing/2014/main" id="{EE38EB14-1685-5033-4FDD-C65BE76BE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19" y="1239837"/>
            <a:ext cx="1208733" cy="16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CED60DE9-4D7F-5949-34F6-AE9315A0F2B7}"/>
              </a:ext>
            </a:extLst>
          </p:cNvPr>
          <p:cNvSpPr txBox="1"/>
          <p:nvPr/>
        </p:nvSpPr>
        <p:spPr bwMode="gray">
          <a:xfrm>
            <a:off x="7681936" y="2881268"/>
            <a:ext cx="1055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Edsger</a:t>
            </a: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Dijkstra</a:t>
            </a:r>
            <a:endParaRPr lang="en-US" sz="800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/>
            <a:r>
              <a:rPr lang="de-DE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(1930 – </a:t>
            </a:r>
            <a:r>
              <a:rPr lang="de-DE" sz="800" b="1" dirty="0">
                <a:solidFill>
                  <a:srgbClr val="202122"/>
                </a:solidFill>
                <a:latin typeface="Arial" panose="020B0604020202020204" pitchFamily="34" charset="0"/>
              </a:rPr>
              <a:t>2002</a:t>
            </a:r>
            <a:r>
              <a:rPr lang="de-DE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557114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 animBg="1"/>
      <p:bldP spid="28" grpId="0"/>
      <p:bldP spid="33" grpId="0"/>
      <p:bldP spid="35" grpId="0" animBg="1"/>
      <p:bldP spid="36" grpId="0"/>
      <p:bldP spid="37" grpId="0" animBg="1"/>
      <p:bldP spid="38" grpId="0"/>
      <p:bldP spid="40" grpId="0"/>
      <p:bldP spid="44" grpId="0" animBg="1"/>
      <p:bldP spid="45" grpId="0"/>
      <p:bldP spid="48" grpId="0" animBg="1"/>
      <p:bldP spid="51" grpId="0" animBg="1"/>
      <p:bldP spid="52" grpId="0"/>
      <p:bldP spid="53" grpId="0" animBg="1"/>
      <p:bldP spid="54" grpId="0"/>
      <p:bldP spid="56" grpId="0"/>
      <p:bldP spid="58" grpId="0" animBg="1"/>
      <p:bldP spid="59" grpId="0"/>
      <p:bldP spid="60" grpId="0" animBg="1"/>
      <p:bldP spid="61" grpId="0"/>
      <p:bldP spid="63" grpId="0"/>
      <p:bldP spid="625" grpId="0" animBg="1"/>
      <p:bldP spid="628" grpId="0" animBg="1"/>
      <p:bldP spid="631" grpId="0"/>
      <p:bldP spid="633" grpId="0"/>
      <p:bldP spid="198" grpId="0" animBg="1"/>
      <p:bldP spid="199" grpId="0"/>
      <p:bldP spid="200" grpId="0" animBg="1"/>
      <p:bldP spid="201" grpId="0"/>
      <p:bldP spid="203" grpId="0"/>
      <p:bldP spid="205" grpId="0" animBg="1"/>
      <p:bldP spid="208" grpId="0" animBg="1"/>
      <p:bldP spid="211" grpId="0" animBg="1"/>
      <p:bldP spid="213" grpId="0" animBg="1"/>
      <p:bldP spid="214" grpId="0"/>
      <p:bldP spid="215" grpId="0" animBg="1"/>
      <p:bldP spid="216" grpId="0"/>
      <p:bldP spid="220" grpId="0" animBg="1"/>
      <p:bldP spid="221" grpId="0" animBg="1"/>
      <p:bldP spid="222" grpId="0"/>
      <p:bldP spid="224" grpId="0"/>
      <p:bldP spid="226" grpId="0" animBg="1"/>
      <p:bldP spid="227" grpId="0"/>
      <p:bldP spid="228" grpId="0"/>
      <p:bldP spid="2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Quick Sort</a:t>
            </a:r>
          </a:p>
          <a:p>
            <a:pPr marL="342900" indent="-342900"/>
            <a:r>
              <a:rPr lang="de-DE" altLang="en-DE" dirty="0"/>
              <a:t>Analyse</a:t>
            </a:r>
          </a:p>
          <a:p>
            <a:pPr marL="342900" indent="-342900"/>
            <a:r>
              <a:rPr lang="de-DE" altLang="en-DE" dirty="0"/>
              <a:t>Algorithmische Verbesserungen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50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4BC9F-4846-7CB1-5B36-89BE26D7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 mit gleichen Schlüsseln: Beispiel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924BB-90F5-4E86-CA26-7B0719267524}"/>
              </a:ext>
            </a:extLst>
          </p:cNvPr>
          <p:cNvSpPr txBox="1"/>
          <p:nvPr/>
        </p:nvSpPr>
        <p:spPr bwMode="gray">
          <a:xfrm>
            <a:off x="1202414" y="1497331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2-way Quick Sort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A7718-F1C1-7489-5A0C-AB39F4858054}"/>
              </a:ext>
            </a:extLst>
          </p:cNvPr>
          <p:cNvSpPr txBox="1"/>
          <p:nvPr/>
        </p:nvSpPr>
        <p:spPr bwMode="gray">
          <a:xfrm>
            <a:off x="4660548" y="1497331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3-way Quick Sort</a:t>
            </a:r>
          </a:p>
        </p:txBody>
      </p:sp>
      <p:pic>
        <p:nvPicPr>
          <p:cNvPr id="7" name="quick_sort_duplicate.mp4">
            <a:hlinkClick r:id="" action="ppaction://media"/>
            <a:extLst>
              <a:ext uri="{FF2B5EF4-FFF2-40B4-BE49-F238E27FC236}">
                <a16:creationId xmlns:a16="http://schemas.microsoft.com/office/drawing/2014/main" id="{0F0302E1-08A1-E9BB-FEF1-AE55DD4BF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560" y="2072308"/>
            <a:ext cx="3269940" cy="2179960"/>
          </a:xfrm>
          <a:prstGeom prst="rect">
            <a:avLst/>
          </a:prstGeom>
        </p:spPr>
      </p:pic>
      <p:pic>
        <p:nvPicPr>
          <p:cNvPr id="8" name="quick3_sort_duplicate.mp4">
            <a:hlinkClick r:id="" action="ppaction://media"/>
            <a:extLst>
              <a:ext uri="{FF2B5EF4-FFF2-40B4-BE49-F238E27FC236}">
                <a16:creationId xmlns:a16="http://schemas.microsoft.com/office/drawing/2014/main" id="{EBC33688-0204-ED34-6A0D-336D5035B6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69694" y="2077554"/>
            <a:ext cx="3269940" cy="21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9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7CF95-F927-7D7A-4F4E-8442D7C87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00676"/>
                  </p:ext>
                </p:extLst>
              </p:nvPr>
            </p:nvGraphicFramePr>
            <p:xfrm>
              <a:off x="971600" y="1129795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7CF95-F927-7D7A-4F4E-8442D7C87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00676"/>
                  </p:ext>
                </p:extLst>
              </p:nvPr>
            </p:nvGraphicFramePr>
            <p:xfrm>
              <a:off x="971600" y="1129795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3514" t="-103333" r="-21531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847" t="-103333" r="-1025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847" t="-103333" r="-254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E5CEDF-A710-20F5-1E70-2A053E4D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425305"/>
                  </p:ext>
                </p:extLst>
              </p:nvPr>
            </p:nvGraphicFramePr>
            <p:xfrm>
              <a:off x="971600" y="1129795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E5CEDF-A710-20F5-1E70-2A053E4D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425305"/>
                  </p:ext>
                </p:extLst>
              </p:nvPr>
            </p:nvGraphicFramePr>
            <p:xfrm>
              <a:off x="971600" y="1129795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106897" r="-215315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106897" r="-102542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106897" r="-2542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200000" r="-21531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200000" r="-1025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200000" r="-254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342281-F36B-36B0-9D6D-7812E9EB9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269166"/>
                  </p:ext>
                </p:extLst>
              </p:nvPr>
            </p:nvGraphicFramePr>
            <p:xfrm>
              <a:off x="971600" y="1129795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342281-F36B-36B0-9D6D-7812E9EB9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269166"/>
                  </p:ext>
                </p:extLst>
              </p:nvPr>
            </p:nvGraphicFramePr>
            <p:xfrm>
              <a:off x="971600" y="1129795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106897" r="-21531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106897" r="-10254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106897" r="-2542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200000" r="-21531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200000" r="-1025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200000" r="-254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310345" r="-21531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310345" r="-10254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310345" r="-2542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412A262-3D31-4B1C-84F2-DB9BE6DB3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657246"/>
                  </p:ext>
                </p:extLst>
              </p:nvPr>
            </p:nvGraphicFramePr>
            <p:xfrm>
              <a:off x="971600" y="1129795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412A262-3D31-4B1C-84F2-DB9BE6DB3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657246"/>
                  </p:ext>
                </p:extLst>
              </p:nvPr>
            </p:nvGraphicFramePr>
            <p:xfrm>
              <a:off x="971600" y="1129795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100000" r="-21531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100000" r="-10254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100000" r="-254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06897" r="-215315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06897" r="-102542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06897" r="-2542" b="-2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96667" r="-21531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96667" r="-10254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96667" r="-2542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800" t="-410345" r="-280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410345" r="-215315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410345" r="-2542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618C0B3-F267-DF34-2C49-0D86C06C49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926428"/>
                  </p:ext>
                </p:extLst>
              </p:nvPr>
            </p:nvGraphicFramePr>
            <p:xfrm>
              <a:off x="971600" y="1129795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618C0B3-F267-DF34-2C49-0D86C06C49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926428"/>
                  </p:ext>
                </p:extLst>
              </p:nvPr>
            </p:nvGraphicFramePr>
            <p:xfrm>
              <a:off x="971600" y="1129795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106897" r="-215315" b="-5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106897" r="-102542" b="-5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106897" r="-2542" b="-5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200000" r="-215315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200000" r="-102542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200000" r="-2542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10345" r="-215315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310345" r="-102542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10345" r="-2542" b="-3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800" t="-396667" r="-280000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96667" r="-215315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96667" r="-2542" b="-2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513793" r="-215315" b="-1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513793" r="-102542" b="-1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513793" r="-2542" b="-1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5AD6E24-4BDD-8B89-9BB8-6AB51EE59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822791"/>
                  </p:ext>
                </p:extLst>
              </p:nvPr>
            </p:nvGraphicFramePr>
            <p:xfrm>
              <a:off x="971600" y="1129795"/>
              <a:ext cx="5982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noProof="0" dirty="0"/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2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5AD6E24-4BDD-8B89-9BB8-6AB51EE59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822791"/>
                  </p:ext>
                </p:extLst>
              </p:nvPr>
            </p:nvGraphicFramePr>
            <p:xfrm>
              <a:off x="971600" y="1129795"/>
              <a:ext cx="5982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100000" r="-215315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100000" r="-102542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100000" r="-2542" b="-6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206897" r="-215315" b="-5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206897" r="-102542" b="-5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206897" r="-2542" b="-5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296667" r="-215315" b="-4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296667" r="-102542" b="-4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296667" r="-2542" b="-4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800" t="-410345" r="-280000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410345" r="-215315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410345" r="-2542" b="-3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493333" r="-215315" b="-2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493333" r="-102542" b="-2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493333" r="-2542" b="-2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noProof="0" dirty="0"/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613793" r="-215315" b="-1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613793" r="-102542" b="-1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613793" r="-2542" b="-1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26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25C8F-58F7-598D-EB10-8C6E7C725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819881"/>
            <a:ext cx="6877051" cy="983893"/>
          </a:xfrm>
        </p:spPr>
        <p:txBody>
          <a:bodyPr/>
          <a:lstStyle/>
          <a:p>
            <a:r>
              <a:rPr lang="en-US" i="1" dirty="0"/>
              <a:t>Merge Sort </a:t>
            </a:r>
            <a:r>
              <a:rPr lang="de-DE" dirty="0"/>
              <a:t>und </a:t>
            </a:r>
            <a:r>
              <a:rPr lang="en-US" i="1" dirty="0"/>
              <a:t>Quick Sort</a:t>
            </a:r>
            <a:r>
              <a:rPr lang="de-DE" dirty="0"/>
              <a:t> sind kritische Komponenten in heutiger digitaler Infrastruktur</a:t>
            </a:r>
          </a:p>
          <a:p>
            <a:pPr lvl="1"/>
            <a:r>
              <a:rPr lang="de-DE" sz="1200" dirty="0"/>
              <a:t>Praktisch die am meisten benutzten Sortierverfahren</a:t>
            </a:r>
          </a:p>
          <a:p>
            <a:pPr lvl="1"/>
            <a:r>
              <a:rPr lang="en-US" sz="1200" i="1" dirty="0"/>
              <a:t>Quick Sort</a:t>
            </a:r>
            <a:r>
              <a:rPr lang="de-DE" sz="1200" dirty="0"/>
              <a:t> als einer der Top-10 Algorithmen aller Zeiten ausgezeichnet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C79510-84EB-F3EF-FF7F-E16AEB54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 und </a:t>
            </a:r>
            <a:r>
              <a:rPr lang="en-US" i="1" dirty="0"/>
              <a:t>Quick Sort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FD41B0-F2E9-628C-F8D0-065F20F6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0359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cOS Logo in SVG Vector or PNG File Format - Logo.wine">
            <a:extLst>
              <a:ext uri="{FF2B5EF4-FFF2-40B4-BE49-F238E27FC236}">
                <a16:creationId xmlns:a16="http://schemas.microsoft.com/office/drawing/2014/main" id="{883F8E45-36FD-A0BF-EB6B-0C02AE38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35116"/>
            <a:ext cx="1265337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A6973F4-29B8-5E55-AFC3-44B9EEB5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572" y="230839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A89CC3-37A8-FC76-5267-C31CAACE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2" y="2595750"/>
            <a:ext cx="559395" cy="6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8AF98-7E1E-6E86-B1D6-00885014592C}"/>
              </a:ext>
            </a:extLst>
          </p:cNvPr>
          <p:cNvSpPr txBox="1"/>
          <p:nvPr/>
        </p:nvSpPr>
        <p:spPr bwMode="gray">
          <a:xfrm>
            <a:off x="12931497" y="6788561"/>
            <a:ext cx="45719" cy="45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sz="1200" dirty="0" err="1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23D6B629-1F6C-26D9-131E-5D127E1F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061951"/>
            <a:ext cx="691728" cy="7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39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272123-D026-0D0A-32FF-162F6D845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443957"/>
            <a:ext cx="6877051" cy="359817"/>
          </a:xfrm>
        </p:spPr>
        <p:txBody>
          <a:bodyPr/>
          <a:lstStyle/>
          <a:p>
            <a:pPr marL="0" indent="0" algn="ctr">
              <a:buNone/>
            </a:pPr>
            <a:r>
              <a:rPr lang="de-DE" sz="1100" dirty="0">
                <a:hlinkClick r:id="rId2"/>
              </a:rPr>
              <a:t>https://</a:t>
            </a:r>
            <a:r>
              <a:rPr lang="de-DE" sz="1100" dirty="0" err="1">
                <a:hlinkClick r:id="rId2"/>
              </a:rPr>
              <a:t>www.zazzle.de</a:t>
            </a:r>
            <a:r>
              <a:rPr lang="de-DE" sz="1100" dirty="0">
                <a:hlinkClick r:id="rId2"/>
              </a:rPr>
              <a:t>/quicksort_algorithmus_t_shirt-235914162256526017</a:t>
            </a:r>
            <a:endParaRPr lang="de-DE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18DAC8-3A6C-F5F2-5EC1-6695DAFB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 </a:t>
            </a:r>
            <a:r>
              <a:rPr lang="de-DE" dirty="0"/>
              <a:t>T-Shirt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66C6D-2A0F-76E4-E25B-159CE8C6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203598"/>
            <a:ext cx="3298180" cy="29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47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i="1" dirty="0"/>
              <a:t>Quick Sort</a:t>
            </a:r>
          </a:p>
          <a:p>
            <a:pPr marL="342900" indent="-342900"/>
            <a:r>
              <a:rPr lang="de-DE" altLang="en-DE" dirty="0"/>
              <a:t>Analyse</a:t>
            </a:r>
          </a:p>
          <a:p>
            <a:pPr marL="342900" indent="-342900"/>
            <a:r>
              <a:rPr lang="de-DE" altLang="en-DE" dirty="0"/>
              <a:t>Algorithmische Verbesserungen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087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697AF-28EF-8BA5-B1B2-E8FA47847A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5951675" cy="1677865"/>
          </a:xfrm>
        </p:spPr>
        <p:txBody>
          <a:bodyPr/>
          <a:lstStyle/>
          <a:p>
            <a:r>
              <a:rPr lang="de-DE" b="1" dirty="0"/>
              <a:t>Grundidee</a:t>
            </a:r>
            <a:r>
              <a:rPr lang="de-DE" dirty="0"/>
              <a:t>: Array in zwei Teile zerlegen, so dass alle Elemente in dem linken Teil kleiner als alle Elemente in dem rechten Teil sind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Ein spezielles Element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200" dirty="0"/>
              <a:t> (</a:t>
            </a:r>
            <a:r>
              <a:rPr lang="de-DE" sz="1200" dirty="0" err="1"/>
              <a:t>Pivotelement</a:t>
            </a:r>
            <a:r>
              <a:rPr lang="de-DE" sz="1200" dirty="0"/>
              <a:t>) teilt das Array in zwei Teile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Für alle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sz="1200" dirty="0">
                <a:cs typeface="Courier New" panose="02070309020205020404" pitchFamily="49" charset="0"/>
              </a:rPr>
              <a:t> links von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/>
              <a:t>gilt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a[i]&lt;=a[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de-DE" sz="1200" b="1" dirty="0"/>
          </a:p>
          <a:p>
            <a:pPr lvl="1">
              <a:buFont typeface="+mj-lt"/>
              <a:buAutoNum type="arabicPeriod"/>
            </a:pPr>
            <a:r>
              <a:rPr lang="de-DE" sz="1200" dirty="0"/>
              <a:t>Für alle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sz="1200" dirty="0">
                <a:cs typeface="Courier New" panose="02070309020205020404" pitchFamily="49" charset="0"/>
              </a:rPr>
              <a:t> rechts von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/>
              <a:t>gilt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a[i]&gt;=a[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Sortierte beide Teilarrays </a:t>
            </a:r>
            <a:r>
              <a:rPr lang="de-DE" sz="1200" dirty="0">
                <a:solidFill>
                  <a:srgbClr val="C00000"/>
                </a:solidFill>
              </a:rPr>
              <a:t>rekursiv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0C2BE-63B1-0081-107E-BDEA79FF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72CA4-D5D2-6D7E-80E3-B68A50DFDFC9}"/>
              </a:ext>
            </a:extLst>
          </p:cNvPr>
          <p:cNvSpPr txBox="1"/>
          <p:nvPr/>
        </p:nvSpPr>
        <p:spPr bwMode="gray">
          <a:xfrm>
            <a:off x="7524328" y="2301726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Tony Hoare</a:t>
            </a:r>
            <a:br>
              <a:rPr lang="en-US" sz="800" b="1" dirty="0"/>
            </a:br>
            <a:r>
              <a:rPr lang="en-US" sz="800" b="1" dirty="0"/>
              <a:t>(1934 – 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819E9-7308-97DC-6FF0-68CB4719CFC2}"/>
              </a:ext>
            </a:extLst>
          </p:cNvPr>
          <p:cNvSpPr/>
          <p:nvPr/>
        </p:nvSpPr>
        <p:spPr bwMode="gray">
          <a:xfrm>
            <a:off x="2819552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7A9B5-E0D1-BA69-D4EC-CCB89705964D}"/>
              </a:ext>
            </a:extLst>
          </p:cNvPr>
          <p:cNvSpPr/>
          <p:nvPr/>
        </p:nvSpPr>
        <p:spPr bwMode="gray">
          <a:xfrm>
            <a:off x="3023638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B7615-8F5F-9CE2-BE44-AA34B8663318}"/>
              </a:ext>
            </a:extLst>
          </p:cNvPr>
          <p:cNvSpPr/>
          <p:nvPr/>
        </p:nvSpPr>
        <p:spPr bwMode="gray">
          <a:xfrm>
            <a:off x="3227724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C11D8-B40A-865E-7682-1F9FA6769C3B}"/>
              </a:ext>
            </a:extLst>
          </p:cNvPr>
          <p:cNvSpPr/>
          <p:nvPr/>
        </p:nvSpPr>
        <p:spPr bwMode="gray">
          <a:xfrm>
            <a:off x="3431810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75DA3-A96A-FD27-A790-B2CDFDD994AC}"/>
              </a:ext>
            </a:extLst>
          </p:cNvPr>
          <p:cNvSpPr/>
          <p:nvPr/>
        </p:nvSpPr>
        <p:spPr bwMode="gray">
          <a:xfrm>
            <a:off x="3635896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4A62FB-45DE-B602-4DB7-16644B45D0FB}"/>
              </a:ext>
            </a:extLst>
          </p:cNvPr>
          <p:cNvSpPr/>
          <p:nvPr/>
        </p:nvSpPr>
        <p:spPr bwMode="gray">
          <a:xfrm>
            <a:off x="3839982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8A7EE-22A8-B28B-A9BA-CDA5A24F2CC2}"/>
              </a:ext>
            </a:extLst>
          </p:cNvPr>
          <p:cNvSpPr/>
          <p:nvPr/>
        </p:nvSpPr>
        <p:spPr bwMode="gray">
          <a:xfrm>
            <a:off x="4044068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9A4C5-5B41-2D6A-A30F-4BD5B5496993}"/>
              </a:ext>
            </a:extLst>
          </p:cNvPr>
          <p:cNvSpPr/>
          <p:nvPr/>
        </p:nvSpPr>
        <p:spPr bwMode="gray">
          <a:xfrm>
            <a:off x="4248154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BB4DE-5DF6-9211-09AC-A965A383CBAA}"/>
              </a:ext>
            </a:extLst>
          </p:cNvPr>
          <p:cNvSpPr/>
          <p:nvPr/>
        </p:nvSpPr>
        <p:spPr bwMode="gray">
          <a:xfrm>
            <a:off x="4452240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44661A-0267-4A9C-F6C1-478DC3D25385}"/>
              </a:ext>
            </a:extLst>
          </p:cNvPr>
          <p:cNvSpPr/>
          <p:nvPr/>
        </p:nvSpPr>
        <p:spPr bwMode="gray">
          <a:xfrm>
            <a:off x="4656326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941D4-A1C6-C564-EF6C-BB817A0AE3BA}"/>
              </a:ext>
            </a:extLst>
          </p:cNvPr>
          <p:cNvSpPr/>
          <p:nvPr/>
        </p:nvSpPr>
        <p:spPr bwMode="gray">
          <a:xfrm>
            <a:off x="4860412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F3725-4BD8-FB58-7895-D1006C227779}"/>
              </a:ext>
            </a:extLst>
          </p:cNvPr>
          <p:cNvSpPr/>
          <p:nvPr/>
        </p:nvSpPr>
        <p:spPr bwMode="gray">
          <a:xfrm>
            <a:off x="5064498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58598-C793-6C16-0F40-C830D2AE48F3}"/>
              </a:ext>
            </a:extLst>
          </p:cNvPr>
          <p:cNvSpPr/>
          <p:nvPr/>
        </p:nvSpPr>
        <p:spPr bwMode="gray">
          <a:xfrm>
            <a:off x="5268584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2E5095-3FF7-CD15-A597-F005134E2D23}"/>
              </a:ext>
            </a:extLst>
          </p:cNvPr>
          <p:cNvSpPr/>
          <p:nvPr/>
        </p:nvSpPr>
        <p:spPr bwMode="gray">
          <a:xfrm>
            <a:off x="5472670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87227-6815-DD54-A14D-CEC2499ECAC0}"/>
              </a:ext>
            </a:extLst>
          </p:cNvPr>
          <p:cNvSpPr/>
          <p:nvPr/>
        </p:nvSpPr>
        <p:spPr bwMode="gray">
          <a:xfrm>
            <a:off x="5676756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8DBE5-CBC1-7205-D7F5-05F0BA0575A1}"/>
              </a:ext>
            </a:extLst>
          </p:cNvPr>
          <p:cNvSpPr/>
          <p:nvPr/>
        </p:nvSpPr>
        <p:spPr bwMode="gray">
          <a:xfrm>
            <a:off x="5880845" y="317754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8018F1-4EB7-3C08-CE27-348A94E647C9}"/>
              </a:ext>
            </a:extLst>
          </p:cNvPr>
          <p:cNvSpPr/>
          <p:nvPr/>
        </p:nvSpPr>
        <p:spPr bwMode="gray">
          <a:xfrm>
            <a:off x="2819552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0AA5BF-2FEB-02B9-FB4B-40242B0BF4E0}"/>
              </a:ext>
            </a:extLst>
          </p:cNvPr>
          <p:cNvSpPr/>
          <p:nvPr/>
        </p:nvSpPr>
        <p:spPr bwMode="gray">
          <a:xfrm>
            <a:off x="3023638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2F5E2E-2861-4652-F82E-4424E99BADD0}"/>
              </a:ext>
            </a:extLst>
          </p:cNvPr>
          <p:cNvSpPr/>
          <p:nvPr/>
        </p:nvSpPr>
        <p:spPr bwMode="gray">
          <a:xfrm>
            <a:off x="3227724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578192-CD28-A1BA-7D77-13537AABE18E}"/>
              </a:ext>
            </a:extLst>
          </p:cNvPr>
          <p:cNvSpPr/>
          <p:nvPr/>
        </p:nvSpPr>
        <p:spPr bwMode="gray">
          <a:xfrm>
            <a:off x="3431810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E498C7-7E21-A9F9-D668-FB8B26347429}"/>
              </a:ext>
            </a:extLst>
          </p:cNvPr>
          <p:cNvSpPr/>
          <p:nvPr/>
        </p:nvSpPr>
        <p:spPr bwMode="gray">
          <a:xfrm>
            <a:off x="3635896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96DD6E-2877-A5EF-DAB8-26724A3BC3A9}"/>
              </a:ext>
            </a:extLst>
          </p:cNvPr>
          <p:cNvSpPr/>
          <p:nvPr/>
        </p:nvSpPr>
        <p:spPr bwMode="gray">
          <a:xfrm>
            <a:off x="3839982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7BD6F-730D-9202-A3FE-EEF338FAA367}"/>
              </a:ext>
            </a:extLst>
          </p:cNvPr>
          <p:cNvSpPr/>
          <p:nvPr/>
        </p:nvSpPr>
        <p:spPr bwMode="gray">
          <a:xfrm>
            <a:off x="4044068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6CF54D-65BC-C82E-B07C-E45DB8711ABF}"/>
              </a:ext>
            </a:extLst>
          </p:cNvPr>
          <p:cNvSpPr/>
          <p:nvPr/>
        </p:nvSpPr>
        <p:spPr bwMode="gray">
          <a:xfrm>
            <a:off x="4248154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A594CA-9158-047B-4736-E1B5C3530BEE}"/>
              </a:ext>
            </a:extLst>
          </p:cNvPr>
          <p:cNvSpPr/>
          <p:nvPr/>
        </p:nvSpPr>
        <p:spPr bwMode="gray">
          <a:xfrm>
            <a:off x="4452240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2F9FE5-96F4-83E2-0BE3-2CD6286A2CB2}"/>
              </a:ext>
            </a:extLst>
          </p:cNvPr>
          <p:cNvSpPr/>
          <p:nvPr/>
        </p:nvSpPr>
        <p:spPr bwMode="gray">
          <a:xfrm>
            <a:off x="4656326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F62581-CD4E-CA0E-4518-0C76A5E08D32}"/>
              </a:ext>
            </a:extLst>
          </p:cNvPr>
          <p:cNvSpPr/>
          <p:nvPr/>
        </p:nvSpPr>
        <p:spPr bwMode="gray">
          <a:xfrm>
            <a:off x="4860412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E066DE-9F04-80D4-22F9-9ED0434DC4A6}"/>
              </a:ext>
            </a:extLst>
          </p:cNvPr>
          <p:cNvSpPr/>
          <p:nvPr/>
        </p:nvSpPr>
        <p:spPr bwMode="gray">
          <a:xfrm>
            <a:off x="5064498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34F08C-92CD-B660-1334-6BA82CE32B8D}"/>
              </a:ext>
            </a:extLst>
          </p:cNvPr>
          <p:cNvSpPr/>
          <p:nvPr/>
        </p:nvSpPr>
        <p:spPr bwMode="gray">
          <a:xfrm>
            <a:off x="5268584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73F12E-FCFE-940D-4E43-46A98048751A}"/>
              </a:ext>
            </a:extLst>
          </p:cNvPr>
          <p:cNvSpPr/>
          <p:nvPr/>
        </p:nvSpPr>
        <p:spPr bwMode="gray">
          <a:xfrm>
            <a:off x="5472670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AE4C42-5792-15C3-E3E9-B74548B95433}"/>
              </a:ext>
            </a:extLst>
          </p:cNvPr>
          <p:cNvSpPr/>
          <p:nvPr/>
        </p:nvSpPr>
        <p:spPr bwMode="gray">
          <a:xfrm>
            <a:off x="5676756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7C7C16-E90E-8099-BF4C-13D6BF786BDB}"/>
              </a:ext>
            </a:extLst>
          </p:cNvPr>
          <p:cNvSpPr/>
          <p:nvPr/>
        </p:nvSpPr>
        <p:spPr bwMode="gray">
          <a:xfrm>
            <a:off x="5880845" y="383545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160849-4F40-6DE0-D19A-1B8A3F38D4A2}"/>
              </a:ext>
            </a:extLst>
          </p:cNvPr>
          <p:cNvSpPr/>
          <p:nvPr/>
        </p:nvSpPr>
        <p:spPr bwMode="gray">
          <a:xfrm>
            <a:off x="2819552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1AA1AA-1BC8-109F-2A30-701C4EA46764}"/>
              </a:ext>
            </a:extLst>
          </p:cNvPr>
          <p:cNvSpPr/>
          <p:nvPr/>
        </p:nvSpPr>
        <p:spPr bwMode="gray">
          <a:xfrm>
            <a:off x="3023638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E8B8D-DA10-14E1-1D0A-94BE1D7F6AA4}"/>
              </a:ext>
            </a:extLst>
          </p:cNvPr>
          <p:cNvSpPr/>
          <p:nvPr/>
        </p:nvSpPr>
        <p:spPr bwMode="gray">
          <a:xfrm>
            <a:off x="3227724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DE2E5B-C6BB-3F0E-7D4F-62EF558967F0}"/>
              </a:ext>
            </a:extLst>
          </p:cNvPr>
          <p:cNvSpPr/>
          <p:nvPr/>
        </p:nvSpPr>
        <p:spPr bwMode="gray">
          <a:xfrm>
            <a:off x="3431810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C1AE5-92DA-1359-647E-06EA57FA3EE5}"/>
              </a:ext>
            </a:extLst>
          </p:cNvPr>
          <p:cNvSpPr/>
          <p:nvPr/>
        </p:nvSpPr>
        <p:spPr bwMode="gray">
          <a:xfrm>
            <a:off x="3635896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FF69FCB-8687-226B-C65D-BBCA790DC9AD}"/>
              </a:ext>
            </a:extLst>
          </p:cNvPr>
          <p:cNvSpPr/>
          <p:nvPr/>
        </p:nvSpPr>
        <p:spPr bwMode="gray">
          <a:xfrm>
            <a:off x="3839982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DA552-7483-5D6E-DB48-9EA3F948D843}"/>
              </a:ext>
            </a:extLst>
          </p:cNvPr>
          <p:cNvSpPr/>
          <p:nvPr/>
        </p:nvSpPr>
        <p:spPr bwMode="gray">
          <a:xfrm>
            <a:off x="4044068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A1D44DB-B840-6ADE-6D65-6369BE96149C}"/>
              </a:ext>
            </a:extLst>
          </p:cNvPr>
          <p:cNvSpPr/>
          <p:nvPr/>
        </p:nvSpPr>
        <p:spPr bwMode="gray">
          <a:xfrm>
            <a:off x="4248154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B29836C4-81BD-031F-706E-D345F6BD3B0B}"/>
              </a:ext>
            </a:extLst>
          </p:cNvPr>
          <p:cNvSpPr/>
          <p:nvPr/>
        </p:nvSpPr>
        <p:spPr bwMode="gray">
          <a:xfrm>
            <a:off x="4452240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6BB91CA-44CB-F8AF-F170-A06D518BB9ED}"/>
              </a:ext>
            </a:extLst>
          </p:cNvPr>
          <p:cNvSpPr/>
          <p:nvPr/>
        </p:nvSpPr>
        <p:spPr bwMode="gray">
          <a:xfrm>
            <a:off x="4656326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6CEDCD21-3F8B-94B1-2164-0D7297E76A51}"/>
              </a:ext>
            </a:extLst>
          </p:cNvPr>
          <p:cNvSpPr/>
          <p:nvPr/>
        </p:nvSpPr>
        <p:spPr bwMode="gray">
          <a:xfrm>
            <a:off x="4860412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D87A62E-3520-BF3F-384E-CCD7E0C244C6}"/>
              </a:ext>
            </a:extLst>
          </p:cNvPr>
          <p:cNvSpPr/>
          <p:nvPr/>
        </p:nvSpPr>
        <p:spPr bwMode="gray">
          <a:xfrm>
            <a:off x="5064498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B4DFBC5-31AF-7DD8-E11B-7953B20CDE5F}"/>
              </a:ext>
            </a:extLst>
          </p:cNvPr>
          <p:cNvSpPr/>
          <p:nvPr/>
        </p:nvSpPr>
        <p:spPr bwMode="gray">
          <a:xfrm>
            <a:off x="5268584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B25E81C-1D77-1886-6064-49A03BA68249}"/>
              </a:ext>
            </a:extLst>
          </p:cNvPr>
          <p:cNvSpPr/>
          <p:nvPr/>
        </p:nvSpPr>
        <p:spPr bwMode="gray">
          <a:xfrm>
            <a:off x="5472670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47842A9A-92FC-B292-9CF9-7CB10FF1CAF7}"/>
              </a:ext>
            </a:extLst>
          </p:cNvPr>
          <p:cNvSpPr/>
          <p:nvPr/>
        </p:nvSpPr>
        <p:spPr bwMode="gray">
          <a:xfrm>
            <a:off x="5676756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F28E7C5-9B1E-B0B0-C961-0CED9CEF9759}"/>
              </a:ext>
            </a:extLst>
          </p:cNvPr>
          <p:cNvSpPr/>
          <p:nvPr/>
        </p:nvSpPr>
        <p:spPr bwMode="gray">
          <a:xfrm>
            <a:off x="5880845" y="41882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49F9A45-9D5E-D533-7FE4-207145AB5DA9}"/>
              </a:ext>
            </a:extLst>
          </p:cNvPr>
          <p:cNvSpPr/>
          <p:nvPr/>
        </p:nvSpPr>
        <p:spPr bwMode="gray">
          <a:xfrm>
            <a:off x="2819552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EA7DE14-6EF6-33FB-CA5A-A3F50DD7D42E}"/>
              </a:ext>
            </a:extLst>
          </p:cNvPr>
          <p:cNvSpPr/>
          <p:nvPr/>
        </p:nvSpPr>
        <p:spPr bwMode="gray">
          <a:xfrm>
            <a:off x="3023638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214B160-14F6-CF5D-4B04-D0F8A57C292F}"/>
              </a:ext>
            </a:extLst>
          </p:cNvPr>
          <p:cNvSpPr/>
          <p:nvPr/>
        </p:nvSpPr>
        <p:spPr bwMode="gray">
          <a:xfrm>
            <a:off x="3227724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C14B11B5-32D5-E05B-9189-8835BFE404C3}"/>
              </a:ext>
            </a:extLst>
          </p:cNvPr>
          <p:cNvSpPr/>
          <p:nvPr/>
        </p:nvSpPr>
        <p:spPr bwMode="gray">
          <a:xfrm>
            <a:off x="3431810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5805BDC-8DF2-A96F-4797-2C203D3885C4}"/>
              </a:ext>
            </a:extLst>
          </p:cNvPr>
          <p:cNvSpPr/>
          <p:nvPr/>
        </p:nvSpPr>
        <p:spPr bwMode="gray">
          <a:xfrm>
            <a:off x="3635896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E5F5242-85B4-037B-2405-B78A7233D072}"/>
              </a:ext>
            </a:extLst>
          </p:cNvPr>
          <p:cNvSpPr/>
          <p:nvPr/>
        </p:nvSpPr>
        <p:spPr bwMode="gray">
          <a:xfrm>
            <a:off x="3839982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97A0585-375B-4D15-0CB9-6204D4CF9F1B}"/>
              </a:ext>
            </a:extLst>
          </p:cNvPr>
          <p:cNvSpPr/>
          <p:nvPr/>
        </p:nvSpPr>
        <p:spPr bwMode="gray">
          <a:xfrm>
            <a:off x="4044068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321EC53-E671-2CB1-10F1-E62E6C9F2E3A}"/>
              </a:ext>
            </a:extLst>
          </p:cNvPr>
          <p:cNvSpPr/>
          <p:nvPr/>
        </p:nvSpPr>
        <p:spPr bwMode="gray">
          <a:xfrm>
            <a:off x="4248154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C64606B-D3D1-14FE-183B-AA80B73B272A}"/>
              </a:ext>
            </a:extLst>
          </p:cNvPr>
          <p:cNvSpPr/>
          <p:nvPr/>
        </p:nvSpPr>
        <p:spPr bwMode="gray">
          <a:xfrm>
            <a:off x="4452240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33F3C61-1547-DB07-B6CF-1945AC61C116}"/>
              </a:ext>
            </a:extLst>
          </p:cNvPr>
          <p:cNvSpPr/>
          <p:nvPr/>
        </p:nvSpPr>
        <p:spPr bwMode="gray">
          <a:xfrm>
            <a:off x="4656326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D14DF1A-F6D2-C739-EAA4-C2904D79DF62}"/>
              </a:ext>
            </a:extLst>
          </p:cNvPr>
          <p:cNvSpPr/>
          <p:nvPr/>
        </p:nvSpPr>
        <p:spPr bwMode="gray">
          <a:xfrm>
            <a:off x="4860412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514DF4A-4BFA-5889-4CB8-E3CC2CF20133}"/>
              </a:ext>
            </a:extLst>
          </p:cNvPr>
          <p:cNvSpPr/>
          <p:nvPr/>
        </p:nvSpPr>
        <p:spPr bwMode="gray">
          <a:xfrm>
            <a:off x="5064498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977D544-2D2A-17A5-89B5-473B028C42BC}"/>
              </a:ext>
            </a:extLst>
          </p:cNvPr>
          <p:cNvSpPr/>
          <p:nvPr/>
        </p:nvSpPr>
        <p:spPr bwMode="gray">
          <a:xfrm>
            <a:off x="5268584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513E193-B0AB-63F2-1B02-45B30DDA1D28}"/>
              </a:ext>
            </a:extLst>
          </p:cNvPr>
          <p:cNvSpPr/>
          <p:nvPr/>
        </p:nvSpPr>
        <p:spPr bwMode="gray">
          <a:xfrm>
            <a:off x="5472670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29DBF78-FF2D-53BE-A8A5-4C4194F3F1FC}"/>
              </a:ext>
            </a:extLst>
          </p:cNvPr>
          <p:cNvSpPr/>
          <p:nvPr/>
        </p:nvSpPr>
        <p:spPr bwMode="gray">
          <a:xfrm>
            <a:off x="5676756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A955A52-3B1E-C298-9615-7F9938029A10}"/>
              </a:ext>
            </a:extLst>
          </p:cNvPr>
          <p:cNvSpPr/>
          <p:nvPr/>
        </p:nvSpPr>
        <p:spPr bwMode="gray">
          <a:xfrm>
            <a:off x="5880845" y="440560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84B571A6-4FD7-6DAD-8474-423F9A041C25}"/>
              </a:ext>
            </a:extLst>
          </p:cNvPr>
          <p:cNvSpPr txBox="1"/>
          <p:nvPr/>
        </p:nvSpPr>
        <p:spPr bwMode="gray">
          <a:xfrm>
            <a:off x="1933599" y="3134493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Eingabe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0159E16-197F-B357-2F0B-3A9C87AFFF23}"/>
              </a:ext>
            </a:extLst>
          </p:cNvPr>
          <p:cNvSpPr txBox="1"/>
          <p:nvPr/>
        </p:nvSpPr>
        <p:spPr bwMode="gray">
          <a:xfrm>
            <a:off x="1933599" y="3795362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Partitionierung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AD8911D0-C01A-A833-2F4D-497FB60BE7F6}"/>
              </a:ext>
            </a:extLst>
          </p:cNvPr>
          <p:cNvSpPr txBox="1"/>
          <p:nvPr/>
        </p:nvSpPr>
        <p:spPr bwMode="gray">
          <a:xfrm>
            <a:off x="1933599" y="4151137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Links Sortieren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5B5ACCA-B009-C432-ABDB-0276B31DEE6F}"/>
              </a:ext>
            </a:extLst>
          </p:cNvPr>
          <p:cNvSpPr txBox="1"/>
          <p:nvPr/>
        </p:nvSpPr>
        <p:spPr bwMode="gray">
          <a:xfrm>
            <a:off x="1933598" y="4371426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Rechts Sortieren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E4D146C-8E49-5A05-BE74-984C402F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18" y="1369558"/>
            <a:ext cx="946269" cy="9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410152-052A-96D3-6A4B-B418754D0D95}"/>
              </a:ext>
            </a:extLst>
          </p:cNvPr>
          <p:cNvSpPr/>
          <p:nvPr/>
        </p:nvSpPr>
        <p:spPr bwMode="gray">
          <a:xfrm>
            <a:off x="2819551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D4F2E3-1ECD-FC16-EA03-D249ED7EB103}"/>
              </a:ext>
            </a:extLst>
          </p:cNvPr>
          <p:cNvSpPr/>
          <p:nvPr/>
        </p:nvSpPr>
        <p:spPr bwMode="gray">
          <a:xfrm>
            <a:off x="3023637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C98D3B-678D-C64B-C46F-AEB91590FE72}"/>
              </a:ext>
            </a:extLst>
          </p:cNvPr>
          <p:cNvSpPr/>
          <p:nvPr/>
        </p:nvSpPr>
        <p:spPr bwMode="gray">
          <a:xfrm>
            <a:off x="3227723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C34B2-5105-3BC3-5B7B-6581CECC525F}"/>
              </a:ext>
            </a:extLst>
          </p:cNvPr>
          <p:cNvSpPr/>
          <p:nvPr/>
        </p:nvSpPr>
        <p:spPr bwMode="gray">
          <a:xfrm>
            <a:off x="3431809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6F831C-24EE-3758-3BF0-B6E18C8A948D}"/>
              </a:ext>
            </a:extLst>
          </p:cNvPr>
          <p:cNvSpPr/>
          <p:nvPr/>
        </p:nvSpPr>
        <p:spPr bwMode="gray">
          <a:xfrm>
            <a:off x="3635895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4049F3-C86A-773A-6CA1-C8E69E1D307E}"/>
              </a:ext>
            </a:extLst>
          </p:cNvPr>
          <p:cNvSpPr/>
          <p:nvPr/>
        </p:nvSpPr>
        <p:spPr bwMode="gray">
          <a:xfrm>
            <a:off x="3839981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38B68D-6928-66F1-D765-8C0CB80B206E}"/>
              </a:ext>
            </a:extLst>
          </p:cNvPr>
          <p:cNvSpPr/>
          <p:nvPr/>
        </p:nvSpPr>
        <p:spPr bwMode="gray">
          <a:xfrm>
            <a:off x="4044067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6726FD-5527-2F62-B4C8-C153B5BAFB5F}"/>
              </a:ext>
            </a:extLst>
          </p:cNvPr>
          <p:cNvSpPr/>
          <p:nvPr/>
        </p:nvSpPr>
        <p:spPr bwMode="gray">
          <a:xfrm>
            <a:off x="4248153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939315-5E36-B517-7702-CD870BF302DF}"/>
              </a:ext>
            </a:extLst>
          </p:cNvPr>
          <p:cNvSpPr/>
          <p:nvPr/>
        </p:nvSpPr>
        <p:spPr bwMode="gray">
          <a:xfrm>
            <a:off x="4452239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12D022-2CD5-4601-F062-30E2BA9E0B29}"/>
              </a:ext>
            </a:extLst>
          </p:cNvPr>
          <p:cNvSpPr/>
          <p:nvPr/>
        </p:nvSpPr>
        <p:spPr bwMode="gray">
          <a:xfrm>
            <a:off x="4656325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B9A61F-FF9C-6814-669B-BC8324BA2FD1}"/>
              </a:ext>
            </a:extLst>
          </p:cNvPr>
          <p:cNvSpPr/>
          <p:nvPr/>
        </p:nvSpPr>
        <p:spPr bwMode="gray">
          <a:xfrm>
            <a:off x="4860411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D579FB-E724-9B64-AEFE-2BBBF57EE65D}"/>
              </a:ext>
            </a:extLst>
          </p:cNvPr>
          <p:cNvSpPr/>
          <p:nvPr/>
        </p:nvSpPr>
        <p:spPr bwMode="gray">
          <a:xfrm>
            <a:off x="5064497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A582EC-1072-3455-FA4F-060094C305E6}"/>
              </a:ext>
            </a:extLst>
          </p:cNvPr>
          <p:cNvSpPr/>
          <p:nvPr/>
        </p:nvSpPr>
        <p:spPr bwMode="gray">
          <a:xfrm>
            <a:off x="5268583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1565D-8685-46CE-D32B-27535ED06686}"/>
              </a:ext>
            </a:extLst>
          </p:cNvPr>
          <p:cNvSpPr/>
          <p:nvPr/>
        </p:nvSpPr>
        <p:spPr bwMode="gray">
          <a:xfrm>
            <a:off x="5472669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AB4C0-145D-092E-09DA-48799CA728F5}"/>
              </a:ext>
            </a:extLst>
          </p:cNvPr>
          <p:cNvSpPr/>
          <p:nvPr/>
        </p:nvSpPr>
        <p:spPr bwMode="gray">
          <a:xfrm>
            <a:off x="5676755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33BB96-62E9-4B31-1B61-1FBCDE263835}"/>
              </a:ext>
            </a:extLst>
          </p:cNvPr>
          <p:cNvSpPr/>
          <p:nvPr/>
        </p:nvSpPr>
        <p:spPr bwMode="gray">
          <a:xfrm>
            <a:off x="5880844" y="33578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ACECBB-D1D2-4D39-2A99-5DFDE9C4A96D}"/>
              </a:ext>
            </a:extLst>
          </p:cNvPr>
          <p:cNvSpPr txBox="1"/>
          <p:nvPr/>
        </p:nvSpPr>
        <p:spPr bwMode="gray">
          <a:xfrm>
            <a:off x="1933598" y="3314790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Gemischt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EB114BD0-726F-2AC9-50D9-89F8C2DF34C4}"/>
              </a:ext>
            </a:extLst>
          </p:cNvPr>
          <p:cNvSpPr/>
          <p:nvPr/>
        </p:nvSpPr>
        <p:spPr bwMode="gray">
          <a:xfrm>
            <a:off x="2819552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07C7FD35-1FAC-73C4-31DD-6D82C912CB63}"/>
              </a:ext>
            </a:extLst>
          </p:cNvPr>
          <p:cNvSpPr/>
          <p:nvPr/>
        </p:nvSpPr>
        <p:spPr bwMode="gray">
          <a:xfrm>
            <a:off x="3023638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6B73457F-B8F7-E40E-EAA8-83385929B5B1}"/>
              </a:ext>
            </a:extLst>
          </p:cNvPr>
          <p:cNvSpPr/>
          <p:nvPr/>
        </p:nvSpPr>
        <p:spPr bwMode="gray">
          <a:xfrm>
            <a:off x="3227724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C2BBDF6C-7252-B960-AD9C-392E9330A52E}"/>
              </a:ext>
            </a:extLst>
          </p:cNvPr>
          <p:cNvSpPr/>
          <p:nvPr/>
        </p:nvSpPr>
        <p:spPr bwMode="gray">
          <a:xfrm>
            <a:off x="3431810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F1813D2-7CB0-75EF-171A-D2A048D09073}"/>
              </a:ext>
            </a:extLst>
          </p:cNvPr>
          <p:cNvSpPr/>
          <p:nvPr/>
        </p:nvSpPr>
        <p:spPr bwMode="gray">
          <a:xfrm>
            <a:off x="3635896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4C24DE3-0DDA-6988-5FC7-8E0B66A426B8}"/>
              </a:ext>
            </a:extLst>
          </p:cNvPr>
          <p:cNvSpPr/>
          <p:nvPr/>
        </p:nvSpPr>
        <p:spPr bwMode="gray">
          <a:xfrm>
            <a:off x="3839982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K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0AAC9A30-D3C4-B185-8D5D-C9E22DE5DE1B}"/>
              </a:ext>
            </a:extLst>
          </p:cNvPr>
          <p:cNvSpPr/>
          <p:nvPr/>
        </p:nvSpPr>
        <p:spPr bwMode="gray">
          <a:xfrm>
            <a:off x="4044068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BF2432AC-2F00-74C1-D737-332F16BE0BC2}"/>
              </a:ext>
            </a:extLst>
          </p:cNvPr>
          <p:cNvSpPr/>
          <p:nvPr/>
        </p:nvSpPr>
        <p:spPr bwMode="gray">
          <a:xfrm>
            <a:off x="4248154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6528FC61-77C8-3E1E-C7BC-DCF24568D0E7}"/>
              </a:ext>
            </a:extLst>
          </p:cNvPr>
          <p:cNvSpPr/>
          <p:nvPr/>
        </p:nvSpPr>
        <p:spPr bwMode="gray">
          <a:xfrm>
            <a:off x="4452240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DF61224E-0F92-24D9-6D69-01E61DF20AF3}"/>
              </a:ext>
            </a:extLst>
          </p:cNvPr>
          <p:cNvSpPr/>
          <p:nvPr/>
        </p:nvSpPr>
        <p:spPr bwMode="gray">
          <a:xfrm>
            <a:off x="4656326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9AF53A06-06EA-0AF6-1E90-18D94F85B0A0}"/>
              </a:ext>
            </a:extLst>
          </p:cNvPr>
          <p:cNvSpPr/>
          <p:nvPr/>
        </p:nvSpPr>
        <p:spPr bwMode="gray">
          <a:xfrm>
            <a:off x="4860412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8A495A8C-026F-7108-9938-476096574BBE}"/>
              </a:ext>
            </a:extLst>
          </p:cNvPr>
          <p:cNvSpPr/>
          <p:nvPr/>
        </p:nvSpPr>
        <p:spPr bwMode="gray">
          <a:xfrm>
            <a:off x="5064498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D0A5E11-5810-2A9C-47A7-718928351FBD}"/>
              </a:ext>
            </a:extLst>
          </p:cNvPr>
          <p:cNvSpPr/>
          <p:nvPr/>
        </p:nvSpPr>
        <p:spPr bwMode="gray">
          <a:xfrm>
            <a:off x="5268584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5DE60606-D6AF-5E3C-FCB4-F09A3224D13C}"/>
              </a:ext>
            </a:extLst>
          </p:cNvPr>
          <p:cNvSpPr/>
          <p:nvPr/>
        </p:nvSpPr>
        <p:spPr bwMode="gray">
          <a:xfrm>
            <a:off x="5472670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2A59889-4C1F-4133-5F97-3F6CEA9477BF}"/>
              </a:ext>
            </a:extLst>
          </p:cNvPr>
          <p:cNvSpPr/>
          <p:nvPr/>
        </p:nvSpPr>
        <p:spPr bwMode="gray">
          <a:xfrm>
            <a:off x="5676756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U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59CF18F2-7DD9-D3EF-74C1-5DA70B524B0C}"/>
              </a:ext>
            </a:extLst>
          </p:cNvPr>
          <p:cNvSpPr/>
          <p:nvPr/>
        </p:nvSpPr>
        <p:spPr bwMode="gray">
          <a:xfrm>
            <a:off x="5880845" y="46266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A51BC898-897C-DF2C-48D1-44F794B9F1A3}"/>
              </a:ext>
            </a:extLst>
          </p:cNvPr>
          <p:cNvSpPr txBox="1"/>
          <p:nvPr/>
        </p:nvSpPr>
        <p:spPr bwMode="gray">
          <a:xfrm>
            <a:off x="1933598" y="4592468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Resultat</a:t>
            </a:r>
          </a:p>
        </p:txBody>
      </p:sp>
      <p:cxnSp>
        <p:nvCxnSpPr>
          <p:cNvPr id="1073" name="Straight Arrow Connector 1072">
            <a:extLst>
              <a:ext uri="{FF2B5EF4-FFF2-40B4-BE49-F238E27FC236}">
                <a16:creationId xmlns:a16="http://schemas.microsoft.com/office/drawing/2014/main" id="{C0211D94-C789-D98D-1CDC-C83897C19CB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146302" y="5963171"/>
            <a:ext cx="729984" cy="779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F9FA51FB-4398-2B20-B84C-B12660095AA4}"/>
              </a:ext>
            </a:extLst>
          </p:cNvPr>
          <p:cNvSpPr txBox="1"/>
          <p:nvPr/>
        </p:nvSpPr>
        <p:spPr bwMode="gray">
          <a:xfrm>
            <a:off x="4272432" y="3615157"/>
            <a:ext cx="731663" cy="10872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 err="1">
                <a:solidFill>
                  <a:srgbClr val="C00000"/>
                </a:solidFill>
              </a:rPr>
              <a:t>Pivotelement</a:t>
            </a:r>
            <a:endParaRPr lang="de-DE" sz="800" dirty="0">
              <a:solidFill>
                <a:srgbClr val="C00000"/>
              </a:solidFill>
            </a:endParaRPr>
          </a:p>
        </p:txBody>
      </p: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64F456D4-2EBE-17BB-0A43-7F2A457E1A91}"/>
              </a:ext>
            </a:extLst>
          </p:cNvPr>
          <p:cNvCxnSpPr>
            <a:cxnSpLocks/>
            <a:stCxn id="1074" idx="1"/>
            <a:endCxn id="45" idx="0"/>
          </p:cNvCxnSpPr>
          <p:nvPr/>
        </p:nvCxnSpPr>
        <p:spPr bwMode="gray">
          <a:xfrm flipH="1">
            <a:off x="3911990" y="3669518"/>
            <a:ext cx="360442" cy="1659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0" name="Picture 4">
            <a:extLst>
              <a:ext uri="{FF2B5EF4-FFF2-40B4-BE49-F238E27FC236}">
                <a16:creationId xmlns:a16="http://schemas.microsoft.com/office/drawing/2014/main" id="{B57E6C69-B8B9-FD66-94A3-458035362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47" y="2750518"/>
            <a:ext cx="644435" cy="80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A1D2D942-505C-B1CF-C75A-D248DC1C0CEC}"/>
              </a:ext>
            </a:extLst>
          </p:cNvPr>
          <p:cNvSpPr txBox="1"/>
          <p:nvPr/>
        </p:nvSpPr>
        <p:spPr bwMode="gray">
          <a:xfrm>
            <a:off x="7524328" y="3551471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Robert Sedgewick</a:t>
            </a:r>
            <a:br>
              <a:rPr lang="en-US" sz="800" b="1" dirty="0"/>
            </a:br>
            <a:r>
              <a:rPr lang="en-US" sz="800" b="1" dirty="0"/>
              <a:t>(1946 – )</a:t>
            </a:r>
          </a:p>
        </p:txBody>
      </p:sp>
      <p:pic>
        <p:nvPicPr>
          <p:cNvPr id="1083" name="Picture 1082">
            <a:extLst>
              <a:ext uri="{FF2B5EF4-FFF2-40B4-BE49-F238E27FC236}">
                <a16:creationId xmlns:a16="http://schemas.microsoft.com/office/drawing/2014/main" id="{3F5621B1-87B5-2168-CC85-2004CE53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164" y="2706785"/>
            <a:ext cx="1053901" cy="148148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84" name="Picture 1083">
            <a:extLst>
              <a:ext uri="{FF2B5EF4-FFF2-40B4-BE49-F238E27FC236}">
                <a16:creationId xmlns:a16="http://schemas.microsoft.com/office/drawing/2014/main" id="{09BAF98F-EDF3-3111-378C-9B633E1D4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160" y="1364092"/>
            <a:ext cx="1378723" cy="113200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6F170576-2BD3-2FC2-AE90-872099378953}"/>
              </a:ext>
            </a:extLst>
          </p:cNvPr>
          <p:cNvCxnSpPr>
            <a:cxnSpLocks/>
            <a:stCxn id="1074" idx="1"/>
            <a:endCxn id="24" idx="2"/>
          </p:cNvCxnSpPr>
          <p:nvPr/>
        </p:nvCxnSpPr>
        <p:spPr bwMode="gray">
          <a:xfrm flipH="1" flipV="1">
            <a:off x="2891559" y="3501858"/>
            <a:ext cx="1380873" cy="1676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0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6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00"/>
                            </p:stCondLst>
                            <p:childTnLst>
                              <p:par>
                                <p:cTn id="1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"/>
                            </p:stCondLst>
                            <p:childTnLst>
                              <p:par>
                                <p:cTn id="1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00"/>
                            </p:stCondLst>
                            <p:childTnLst>
                              <p:par>
                                <p:cTn id="1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0"/>
                            </p:stCondLst>
                            <p:childTnLst>
                              <p:par>
                                <p:cTn id="1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0"/>
                            </p:stCondLst>
                            <p:childTnLst>
                              <p:par>
                                <p:cTn id="1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00"/>
                            </p:stCondLst>
                            <p:childTnLst>
                              <p:par>
                                <p:cTn id="1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"/>
                            </p:stCondLst>
                            <p:childTnLst>
                              <p:par>
                                <p:cTn id="1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"/>
                            </p:stCondLst>
                            <p:childTnLst>
                              <p:par>
                                <p:cTn id="1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"/>
                            </p:stCondLst>
                            <p:childTnLst>
                              <p:par>
                                <p:cTn id="1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1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3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"/>
                            </p:stCondLst>
                            <p:childTnLst>
                              <p:par>
                                <p:cTn id="2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300"/>
                            </p:stCondLst>
                            <p:childTnLst>
                              <p:par>
                                <p:cTn id="2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00"/>
                            </p:stCondLst>
                            <p:childTnLst>
                              <p:par>
                                <p:cTn id="2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"/>
                            </p:stCondLst>
                            <p:childTnLst>
                              <p:par>
                                <p:cTn id="2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"/>
                            </p:stCondLst>
                            <p:childTnLst>
                              <p:par>
                                <p:cTn id="2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0"/>
                            </p:stCondLst>
                            <p:childTnLst>
                              <p:par>
                                <p:cTn id="2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00"/>
                            </p:stCondLst>
                            <p:childTnLst>
                              <p:par>
                                <p:cTn id="2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00"/>
                            </p:stCondLst>
                            <p:childTnLst>
                              <p:par>
                                <p:cTn id="2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700"/>
                            </p:stCondLst>
                            <p:childTnLst>
                              <p:par>
                                <p:cTn id="2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800"/>
                            </p:stCondLst>
                            <p:childTnLst>
                              <p:par>
                                <p:cTn id="2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900"/>
                            </p:stCondLst>
                            <p:childTnLst>
                              <p:par>
                                <p:cTn id="2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1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0"/>
                            </p:stCondLst>
                            <p:childTnLst>
                              <p:par>
                                <p:cTn id="3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0"/>
                            </p:stCondLst>
                            <p:childTnLst>
                              <p:par>
                                <p:cTn id="3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00"/>
                            </p:stCondLst>
                            <p:childTnLst>
                              <p:par>
                                <p:cTn id="3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1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400"/>
                            </p:stCondLst>
                            <p:childTnLst>
                              <p:par>
                                <p:cTn id="3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1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600"/>
                            </p:stCondLst>
                            <p:childTnLst>
                              <p:par>
                                <p:cTn id="3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700"/>
                            </p:stCondLst>
                            <p:childTnLst>
                              <p:par>
                                <p:cTn id="3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00"/>
                            </p:stCondLst>
                            <p:childTnLst>
                              <p:par>
                                <p:cTn id="3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1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0"/>
                            </p:stCondLst>
                            <p:childTnLst>
                              <p:par>
                                <p:cTn id="3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1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1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0"/>
                            </p:stCondLst>
                            <p:childTnLst>
                              <p:par>
                                <p:cTn id="3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1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00"/>
                            </p:stCondLst>
                            <p:childTnLst>
                              <p:par>
                                <p:cTn id="3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3" dur="1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00"/>
                            </p:stCondLst>
                            <p:childTnLst>
                              <p:par>
                                <p:cTn id="3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7" dur="1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00"/>
                            </p:stCondLst>
                            <p:childTnLst>
                              <p:par>
                                <p:cTn id="3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1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5" dur="1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600"/>
                            </p:stCondLst>
                            <p:childTnLst>
                              <p:par>
                                <p:cTn id="3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1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1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1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1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1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1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1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1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1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1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1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00"/>
                            </p:stCondLst>
                            <p:childTnLst>
                              <p:par>
                                <p:cTn id="4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1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200"/>
                            </p:stCondLst>
                            <p:childTnLst>
                              <p:par>
                                <p:cTn id="4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2" dur="1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6" dur="1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400"/>
                            </p:stCondLst>
                            <p:childTnLst>
                              <p:par>
                                <p:cTn id="4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0" dur="1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500"/>
                            </p:stCondLst>
                            <p:childTnLst>
                              <p:par>
                                <p:cTn id="4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1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600"/>
                            </p:stCondLst>
                            <p:childTnLst>
                              <p:par>
                                <p:cTn id="4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8" dur="1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700"/>
                            </p:stCondLst>
                            <p:childTnLst>
                              <p:par>
                                <p:cTn id="4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1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800"/>
                            </p:stCondLst>
                            <p:childTnLst>
                              <p:par>
                                <p:cTn id="4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6" dur="1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900"/>
                            </p:stCondLst>
                            <p:childTnLst>
                              <p:par>
                                <p:cTn id="4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1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000"/>
                            </p:stCondLst>
                            <p:childTnLst>
                              <p:par>
                                <p:cTn id="4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4" dur="1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100"/>
                            </p:stCondLst>
                            <p:childTnLst>
                              <p:par>
                                <p:cTn id="4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1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200"/>
                            </p:stCondLst>
                            <p:childTnLst>
                              <p:par>
                                <p:cTn id="4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2" dur="1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300"/>
                            </p:stCondLst>
                            <p:childTnLst>
                              <p:par>
                                <p:cTn id="4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1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1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500"/>
                            </p:stCondLst>
                            <p:childTnLst>
                              <p:par>
                                <p:cTn id="4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1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600"/>
                            </p:stCondLst>
                            <p:childTnLst>
                              <p:par>
                                <p:cTn id="4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8" dur="1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  <p:bldP spid="1025" grpId="0"/>
      <p:bldP spid="1027" grpId="0"/>
      <p:bldP spid="1028" grpId="0"/>
      <p:bldP spid="1029" grpId="0"/>
      <p:bldP spid="1030" grpId="0"/>
      <p:bldP spid="1031" grpId="0"/>
      <p:bldP spid="1032" grpId="0"/>
      <p:bldP spid="1033" grpId="0"/>
      <p:bldP spid="1035" grpId="0"/>
      <p:bldP spid="1036" grpId="0"/>
      <p:bldP spid="1037" grpId="0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46" grpId="0"/>
      <p:bldP spid="1047" grpId="0"/>
      <p:bldP spid="1048" grpId="0"/>
      <p:bldP spid="1049" grpId="0"/>
      <p:bldP spid="1050" grpId="0"/>
      <p:bldP spid="1056" grpId="0"/>
      <p:bldP spid="1057" grpId="0"/>
      <p:bldP spid="1058" grpId="0"/>
      <p:bldP spid="105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56" grpId="0"/>
      <p:bldP spid="1034" grpId="0"/>
      <p:bldP spid="1052" grpId="0"/>
      <p:bldP spid="1053" grpId="0"/>
      <p:bldP spid="1054" grpId="0"/>
      <p:bldP spid="1060" grpId="0"/>
      <p:bldP spid="1061" grpId="0"/>
      <p:bldP spid="1062" grpId="0"/>
      <p:bldP spid="1063" grpId="0"/>
      <p:bldP spid="1064" grpId="0"/>
      <p:bldP spid="1065" grpId="0"/>
      <p:bldP spid="1066" grpId="0"/>
      <p:bldP spid="1067" grpId="0"/>
      <p:bldP spid="1068" grpId="0"/>
      <p:bldP spid="1069" grpId="0"/>
      <p:bldP spid="1070" grpId="0"/>
      <p:bldP spid="1071" grpId="0"/>
      <p:bldP spid="1072" grpId="0"/>
      <p:bldP spid="1074" grpId="0"/>
      <p:bldP spid="10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4">
            <a:extLst>
              <a:ext uri="{FF2B5EF4-FFF2-40B4-BE49-F238E27FC236}">
                <a16:creationId xmlns:a16="http://schemas.microsoft.com/office/drawing/2014/main" id="{18C9EA6C-E1AB-5F43-89B5-C7C152F9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64" y="1665839"/>
            <a:ext cx="2531376" cy="1377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48B0E5-690D-7CF3-DE1D-0E0CAE807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381576" cy="1979980"/>
          </a:xfrm>
        </p:spPr>
        <p:txBody>
          <a:bodyPr/>
          <a:lstStyle/>
          <a:p>
            <a:r>
              <a:rPr lang="de-DE" b="1" dirty="0"/>
              <a:t>Problem</a:t>
            </a:r>
            <a:r>
              <a:rPr lang="de-DE" dirty="0"/>
              <a:t>: Partitioniere das Array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e-DE" dirty="0"/>
              <a:t> vom Index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dirty="0"/>
              <a:t> bis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hi</a:t>
            </a:r>
            <a:r>
              <a:rPr lang="de-DE" dirty="0"/>
              <a:t> mit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b="1" dirty="0"/>
              <a:t> </a:t>
            </a:r>
            <a:r>
              <a:rPr lang="de-DE" dirty="0"/>
              <a:t>als </a:t>
            </a:r>
            <a:r>
              <a:rPr lang="de-DE" dirty="0" err="1"/>
              <a:t>Pivotelement</a:t>
            </a:r>
            <a:endParaRPr lang="de-DE" b="1" dirty="0"/>
          </a:p>
          <a:p>
            <a:r>
              <a:rPr lang="de-DE" b="1" dirty="0"/>
              <a:t>Initialisierung</a:t>
            </a:r>
            <a:r>
              <a:rPr lang="de-DE" dirty="0"/>
              <a:t>: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b="1" dirty="0"/>
              <a:t> </a:t>
            </a:r>
            <a:r>
              <a:rPr lang="de-DE" dirty="0"/>
              <a:t>und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=hi+1</a:t>
            </a:r>
          </a:p>
          <a:p>
            <a:r>
              <a:rPr lang="de-DE" b="1" dirty="0"/>
              <a:t>Schleife</a:t>
            </a:r>
            <a:r>
              <a:rPr lang="de-DE" dirty="0"/>
              <a:t>: Solange wie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i&lt;=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dirty="0"/>
              <a:t> (d.h. die Zeiger sich nicht überschneiden)</a:t>
            </a:r>
          </a:p>
          <a:p>
            <a:pPr lvl="1"/>
            <a:r>
              <a:rPr lang="de-DE" sz="1200" dirty="0"/>
              <a:t>Erhöhe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DE" sz="1200" dirty="0"/>
              <a:t> so lange wie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 &lt; 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de-DE" sz="1200" dirty="0"/>
              <a:t>Verringere 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dirty="0"/>
              <a:t> so lange wie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&gt; 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de-DE" sz="1200" dirty="0"/>
              <a:t>Tausche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sz="1200" dirty="0"/>
              <a:t> und 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DE" b="1" dirty="0" err="1"/>
              <a:t>Pivotplazierung</a:t>
            </a:r>
            <a:r>
              <a:rPr lang="de-DE" dirty="0"/>
              <a:t>: Tausche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DE" sz="1400" dirty="0"/>
              <a:t> und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148D1-1E35-C580-4CE5-3C3DF738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 Partitionierung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8120C4-1098-0D9E-DE71-9405F298858C}"/>
              </a:ext>
            </a:extLst>
          </p:cNvPr>
          <p:cNvCxnSpPr>
            <a:cxnSpLocks/>
          </p:cNvCxnSpPr>
          <p:nvPr/>
        </p:nvCxnSpPr>
        <p:spPr bwMode="gray">
          <a:xfrm>
            <a:off x="3692575" y="2241550"/>
            <a:ext cx="3146375" cy="190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662D78-F4C1-269A-F032-5673B890B68A}"/>
              </a:ext>
            </a:extLst>
          </p:cNvPr>
          <p:cNvCxnSpPr>
            <a:cxnSpLocks/>
          </p:cNvCxnSpPr>
          <p:nvPr/>
        </p:nvCxnSpPr>
        <p:spPr bwMode="gray">
          <a:xfrm flipV="1">
            <a:off x="3907773" y="2367518"/>
            <a:ext cx="2931177" cy="1322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227AE4-D358-B796-D440-FC8654B91106}"/>
              </a:ext>
            </a:extLst>
          </p:cNvPr>
          <p:cNvCxnSpPr>
            <a:cxnSpLocks/>
          </p:cNvCxnSpPr>
          <p:nvPr/>
        </p:nvCxnSpPr>
        <p:spPr bwMode="gray">
          <a:xfrm flipV="1">
            <a:off x="2738011" y="2555508"/>
            <a:ext cx="4100939" cy="2257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E5C46A-B201-7DA1-AE39-63E8D3F59B18}"/>
              </a:ext>
            </a:extLst>
          </p:cNvPr>
          <p:cNvCxnSpPr>
            <a:cxnSpLocks/>
          </p:cNvCxnSpPr>
          <p:nvPr/>
        </p:nvCxnSpPr>
        <p:spPr bwMode="gray">
          <a:xfrm flipV="1">
            <a:off x="4276725" y="2759319"/>
            <a:ext cx="2383507" cy="2950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6D960DEF-0D56-9550-2BB1-92D88C1BA79E}"/>
              </a:ext>
            </a:extLst>
          </p:cNvPr>
          <p:cNvGrpSpPr/>
          <p:nvPr/>
        </p:nvGrpSpPr>
        <p:grpSpPr>
          <a:xfrm>
            <a:off x="1766160" y="3219822"/>
            <a:ext cx="3820967" cy="172244"/>
            <a:chOff x="1766160" y="3219822"/>
            <a:chExt cx="3820967" cy="1722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B7187E-ACE6-9EF4-1A52-151A56DA39C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67744" y="3392066"/>
              <a:ext cx="331938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1ADD0-D066-7E42-529E-6E8DA796DE9C}"/>
                </a:ext>
              </a:extLst>
            </p:cNvPr>
            <p:cNvSpPr/>
            <p:nvPr/>
          </p:nvSpPr>
          <p:spPr bwMode="gray">
            <a:xfrm>
              <a:off x="2286677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1878EE-D51E-B70C-273C-ABFB94B3DFA3}"/>
                </a:ext>
              </a:extLst>
            </p:cNvPr>
            <p:cNvSpPr/>
            <p:nvPr/>
          </p:nvSpPr>
          <p:spPr bwMode="gray">
            <a:xfrm>
              <a:off x="2489314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FA87A8-1E0A-3460-47AA-F56CAB269985}"/>
                </a:ext>
              </a:extLst>
            </p:cNvPr>
            <p:cNvSpPr/>
            <p:nvPr/>
          </p:nvSpPr>
          <p:spPr bwMode="gray">
            <a:xfrm>
              <a:off x="2691951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635F8-74AB-FE4A-CE7E-ECE289D3D28C}"/>
                </a:ext>
              </a:extLst>
            </p:cNvPr>
            <p:cNvSpPr/>
            <p:nvPr/>
          </p:nvSpPr>
          <p:spPr bwMode="gray">
            <a:xfrm>
              <a:off x="2894588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0480B-FD74-8A13-9273-685EFD399DB2}"/>
                </a:ext>
              </a:extLst>
            </p:cNvPr>
            <p:cNvSpPr/>
            <p:nvPr/>
          </p:nvSpPr>
          <p:spPr bwMode="gray">
            <a:xfrm>
              <a:off x="3097225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45EF28-43E4-EE6C-1073-C210AB365AAB}"/>
                </a:ext>
              </a:extLst>
            </p:cNvPr>
            <p:cNvSpPr/>
            <p:nvPr/>
          </p:nvSpPr>
          <p:spPr bwMode="gray">
            <a:xfrm>
              <a:off x="3299862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7A9649-9CB9-9DFE-E8C3-CEBB59F57C35}"/>
                </a:ext>
              </a:extLst>
            </p:cNvPr>
            <p:cNvSpPr/>
            <p:nvPr/>
          </p:nvSpPr>
          <p:spPr bwMode="gray">
            <a:xfrm>
              <a:off x="3502499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4FDDF5-5CF2-0553-6489-B0D02E4ED37F}"/>
                </a:ext>
              </a:extLst>
            </p:cNvPr>
            <p:cNvSpPr/>
            <p:nvPr/>
          </p:nvSpPr>
          <p:spPr bwMode="gray">
            <a:xfrm>
              <a:off x="3705136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26301C-8FA3-4A72-CE21-47930C83C1B6}"/>
                </a:ext>
              </a:extLst>
            </p:cNvPr>
            <p:cNvSpPr/>
            <p:nvPr/>
          </p:nvSpPr>
          <p:spPr bwMode="gray">
            <a:xfrm>
              <a:off x="3907773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3B6223-C729-007C-27D8-931436C6EE47}"/>
                </a:ext>
              </a:extLst>
            </p:cNvPr>
            <p:cNvSpPr/>
            <p:nvPr/>
          </p:nvSpPr>
          <p:spPr bwMode="gray">
            <a:xfrm>
              <a:off x="4110410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A851EB-8298-7FE8-1F8C-106A3A2D27AB}"/>
                </a:ext>
              </a:extLst>
            </p:cNvPr>
            <p:cNvSpPr/>
            <p:nvPr/>
          </p:nvSpPr>
          <p:spPr bwMode="gray">
            <a:xfrm>
              <a:off x="4313047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7DD673-ADDA-70C0-91FD-16CB0CA40C70}"/>
                </a:ext>
              </a:extLst>
            </p:cNvPr>
            <p:cNvSpPr/>
            <p:nvPr/>
          </p:nvSpPr>
          <p:spPr bwMode="gray">
            <a:xfrm>
              <a:off x="4515684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D2C568-7B54-F331-56D9-DBA730A48138}"/>
                </a:ext>
              </a:extLst>
            </p:cNvPr>
            <p:cNvSpPr/>
            <p:nvPr/>
          </p:nvSpPr>
          <p:spPr bwMode="gray">
            <a:xfrm>
              <a:off x="4718321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D7E88F-5E86-5E89-B29E-C52173B75689}"/>
                </a:ext>
              </a:extLst>
            </p:cNvPr>
            <p:cNvSpPr/>
            <p:nvPr/>
          </p:nvSpPr>
          <p:spPr bwMode="gray">
            <a:xfrm>
              <a:off x="4920958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47F332-6ECB-3AF2-9FED-00E7A094507B}"/>
                </a:ext>
              </a:extLst>
            </p:cNvPr>
            <p:cNvSpPr/>
            <p:nvPr/>
          </p:nvSpPr>
          <p:spPr bwMode="gray">
            <a:xfrm>
              <a:off x="5123595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9018E5D-DC23-0CB4-D28E-DCE3964F40F9}"/>
                </a:ext>
              </a:extLst>
            </p:cNvPr>
            <p:cNvSpPr/>
            <p:nvPr/>
          </p:nvSpPr>
          <p:spPr bwMode="gray">
            <a:xfrm>
              <a:off x="5326225" y="321982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CD2F33-29EE-1C6D-AC7B-A4811855194B}"/>
                </a:ext>
              </a:extLst>
            </p:cNvPr>
            <p:cNvSpPr/>
            <p:nvPr/>
          </p:nvSpPr>
          <p:spPr bwMode="gray">
            <a:xfrm>
              <a:off x="1978088" y="323142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117C18-A5D3-3955-03AA-6C17E938420D}"/>
                </a:ext>
              </a:extLst>
            </p:cNvPr>
            <p:cNvSpPr/>
            <p:nvPr/>
          </p:nvSpPr>
          <p:spPr bwMode="gray">
            <a:xfrm>
              <a:off x="1766160" y="323142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A9EF435-8954-8B1E-16D7-299933F1AB14}"/>
              </a:ext>
            </a:extLst>
          </p:cNvPr>
          <p:cNvGrpSpPr/>
          <p:nvPr/>
        </p:nvGrpSpPr>
        <p:grpSpPr>
          <a:xfrm>
            <a:off x="969064" y="3404578"/>
            <a:ext cx="4547237" cy="216548"/>
            <a:chOff x="969064" y="3707732"/>
            <a:chExt cx="4547237" cy="2165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CF9264-C5D4-74C5-F243-10E376564773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981ED2-486C-A3D1-DE18-B3296CEBC4AB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CCDE6E-0960-3F91-F4AE-4886B68DA253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183C5F-F457-319B-95BD-4C6AA3BB7991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A63BFE-36AD-2433-D053-E1BC03734F41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CFC038-55DC-0A0D-C16B-B8A4C5DF5C45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D589FE-6BDF-7075-E92B-AEE38E21AAE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375647-63B8-E702-0964-A9F62FADEB8D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56C9F7-DED1-CACF-CB5A-96DB2D61A5D3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53CF22-2AA1-E313-F43B-8F858D27D41F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095D12-A8D5-51EC-9495-C83EFA312162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CD03AB-88A9-E540-A929-EB1378EAD4EB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70FAF4-DA1E-1A54-AC71-F1EA8C61AD88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CDDD1A-3DDB-434D-8FCD-5606482B1A25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789AAB8-DC27-95D0-6A8B-52D93E6AEF41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E17D96-D58E-F83D-112A-00BD1C340C7F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41E952C-E7EF-8EF5-F857-79DAF6AA69E2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3E9564-4630-3E93-2F03-1E90F9DAE7C4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DCADD4-613C-48E4-BDDD-90E7EB8DF76B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Initialisierung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2B0B881-A41D-FF6C-BEC8-3E8B5F6F9244}"/>
              </a:ext>
            </a:extLst>
          </p:cNvPr>
          <p:cNvGrpSpPr/>
          <p:nvPr/>
        </p:nvGrpSpPr>
        <p:grpSpPr>
          <a:xfrm>
            <a:off x="969064" y="3600521"/>
            <a:ext cx="4547237" cy="216548"/>
            <a:chOff x="969064" y="3707732"/>
            <a:chExt cx="4547237" cy="21654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4B5BEC-7F4A-338B-B9B0-07B9DE63EBFF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EA3D046-FCE7-CA95-2846-B469520159CC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E0518F-E619-FAEB-7262-FBD4D45D65B5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51DD8AC-AF6F-789A-1D34-7656E5042FEA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3E991AB-58B3-BB89-4CD5-7320C3E7106E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C5D372-5FCE-E0E3-8283-26D35B1C2F15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60C1D48-E771-74C1-3F85-CD2207A02075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850DC5D-A334-F723-F182-26B06DEFC7F1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01606F0-CF1A-03C1-1238-4A22AB259218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207C1B7-E46B-2700-9247-BC4B7FC66191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5A5171-605F-EA2D-0A3E-08BFA45B0500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0E74F0-1322-755A-FD60-35F13D001992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66491DE-7325-6154-B2D3-1293D6AE8EEF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01FF390-91D7-27F2-1C22-5C4D27898353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67CD15-6D29-1EEB-F4F5-EF9D14485EDB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B5A7068-8E22-6283-4355-1ECAE9B413CB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5167BA6-0C66-88AC-ABB3-95A0204D6433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2196D8-5952-0A35-BE95-60E0E189351F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B148AAF-C7C9-1924-2BC8-7EEA1F0BB2AF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5B5040-7618-5FDA-FE17-7137C79B020A}"/>
              </a:ext>
            </a:extLst>
          </p:cNvPr>
          <p:cNvGrpSpPr/>
          <p:nvPr/>
        </p:nvGrpSpPr>
        <p:grpSpPr>
          <a:xfrm>
            <a:off x="969064" y="3772371"/>
            <a:ext cx="4547237" cy="216548"/>
            <a:chOff x="969064" y="3707732"/>
            <a:chExt cx="4547237" cy="21654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846A5BD-BFC0-AEB8-F410-4523924D581B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F3943DA-5313-5EE3-2F9C-3CD08978F79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1C1406-4681-72D7-A3EF-FCE245DB67D9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D6BD9-B619-4779-7DCE-4E55DC1C0371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9B8CB87-36FB-C806-E14D-D1CC9F97B092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4069460-92D9-5063-BE6D-652250AAE116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8836987-09D2-2493-6AA6-7A164A577152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25802B5-B040-F5C8-D49B-282A2123F32E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B875683-A380-3963-5828-D4B531D87855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7B84A12-5ADE-A14A-ED04-37C0802D4730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6C6B2CB-8DAC-B63D-FFD4-747C16F7257A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249881C-C62C-40DE-6C3A-52B2830E5161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86CCD00-2AA5-975E-DBD2-378C5700F501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C4C401-81A0-8763-5720-74BF83C42A41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D09D629-D5FA-68BD-E5B8-157DE265580B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C0ED76-A8ED-2788-DD0E-4749C3C97A9C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4E22191-5F3A-F068-A094-1A0BC2919A8E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B036AF4-57CC-863D-DF9A-29B3C08026CA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2EA3568-7484-4B54-9944-6479F96D7290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19ED71C-9AB7-7F59-9DBF-ED77FF808F56}"/>
              </a:ext>
            </a:extLst>
          </p:cNvPr>
          <p:cNvGrpSpPr/>
          <p:nvPr/>
        </p:nvGrpSpPr>
        <p:grpSpPr>
          <a:xfrm>
            <a:off x="969064" y="3944221"/>
            <a:ext cx="4547237" cy="216548"/>
            <a:chOff x="969064" y="3707732"/>
            <a:chExt cx="4547237" cy="216548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032E9D0-0EE4-427F-5AAE-ADA2F3CCF14E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F4C21F6-DB2C-AC8E-E19A-A7EC2F002762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2B2442E-9CCF-B7E1-EE4C-00C5A471AC77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FC206D9-B804-81BF-2FDE-172FB55331D2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76A64DA-2626-7158-52C9-438E3086CAF5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D3D6CA4-4B78-3BE7-2750-8AF25FAB4747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7BF5067-3048-31D9-1EA2-5252BEC3E61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55FC609-3966-6FBA-3508-7BAC228049F3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F94284E-36EC-B223-F5B0-F929B1D1875D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FB7E9BA-94EB-0249-1B54-1DCB81F62F42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E6A3E3C-34B6-CC3F-E771-C35CFB9933D6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A7D90C9-0528-B2CD-28ED-66B0955C8DFC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BB50892-7173-D81B-8A30-FBEF1B9C2324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AABD14E-F2FF-F4E3-089B-D4B762D3904D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2EA7FDC-1B53-9255-D96C-EA0F3B240A21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62211D5-5BAB-0D62-1371-506384181826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B2473F2-30F8-D8EB-8BAE-455881388464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29A0718-E456-4E42-224F-61ADBF3E5852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6617447-E05E-5226-F197-7C69C3F229AB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323E465-5684-0333-DB43-38EF7D62C206}"/>
              </a:ext>
            </a:extLst>
          </p:cNvPr>
          <p:cNvGrpSpPr/>
          <p:nvPr/>
        </p:nvGrpSpPr>
        <p:grpSpPr>
          <a:xfrm>
            <a:off x="969064" y="4116071"/>
            <a:ext cx="4547237" cy="216548"/>
            <a:chOff x="969064" y="3707732"/>
            <a:chExt cx="4547237" cy="216548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F1F5005-6CA6-2B06-1696-3ABF15A2D5B3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C765CB4-212C-DC54-6F3B-6425CCE659DD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FF1458D-C6AF-52CB-A2A5-3D6B6E207DB4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FFA34A3-DDC3-9C4A-6C0A-08C2894D0EBA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E471FE6-BC24-0D25-28C7-6128F48E1C80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BB13493-B724-7C6C-B8F9-9A615E3C6B3A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8E5025C-F06C-0DFB-EC86-7A4604D1F031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BA48095-67C7-7B98-9860-FD5627DDDF9C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BC16856-089A-1565-B0BA-6F192EAFB183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89052D2-85F8-E427-1FFB-31C1B191561D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AD4C8D-A21A-CFB1-BA87-52176DC8B1E0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515A834-6638-9CF1-F3E9-F44EEF2E07EC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0A0EABB-18BA-9165-DFEB-0E43769D207C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1156FF7-C600-0DD2-9C95-B21B00007BBF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5B9DC4C-823C-FCA0-7EB3-ECE8AC994A3F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5201B8C-3BA0-ED5E-9F39-6B8C91D55237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6B7FEBA-F0AF-BE02-904B-39C9A507AACF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0DDE1D-EB2A-B312-FD2D-BCFD472C44C9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2C7EB32-E990-9A8D-8EA5-0DDD57B4808C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3ABA72E-8FC9-A6F2-4C28-38619C982B1A}"/>
              </a:ext>
            </a:extLst>
          </p:cNvPr>
          <p:cNvGrpSpPr/>
          <p:nvPr/>
        </p:nvGrpSpPr>
        <p:grpSpPr>
          <a:xfrm>
            <a:off x="968329" y="4287921"/>
            <a:ext cx="4547237" cy="216548"/>
            <a:chOff x="969064" y="3707732"/>
            <a:chExt cx="4547237" cy="216548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3554972-95CA-E743-7601-532EB1EDFC6B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FE73079-2CB1-FF0C-26CC-68A8BFE4E8E8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08A8DD4-0F30-49F6-8D69-F72AEDA609B5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DB00D20-A0B4-1AAD-2F57-A9286EF833BD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E338E2F-E802-ECB2-02E1-A729C80E13DF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07B77B7-6112-293C-20E0-7E535481C878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9A7F6F3-833D-E02D-F86A-27D11D06B820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E323CB8-D333-6919-77E6-DA5BCFF4CD54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88CDB0-D1B1-8418-AAF2-88DF62A57D17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7A5D12E-6280-7393-ED24-2F372D14C6B4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5DC3160-4712-CC2F-E16E-AB0C76B6463D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BAB637B-17D9-D610-E8EE-9EA135668B5B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6B1EAD4-9F95-09C5-0EB4-4ACC8952D7DD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73A7946-CBF2-79D1-1E1C-12EAD3541D78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967DBD5-3277-39B5-9133-8A51A66039BE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B4485C3-F718-9772-65F7-AB23FE923628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E7326C9-D54E-87F7-22BA-5F488863A88D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58FC8C3-810F-13EA-4197-3319EB2233F1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D4F2FA2-E0CC-53B5-446A-2FEF90584572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07BCDE8-6888-A996-9AEF-C482690CC567}"/>
              </a:ext>
            </a:extLst>
          </p:cNvPr>
          <p:cNvGrpSpPr/>
          <p:nvPr/>
        </p:nvGrpSpPr>
        <p:grpSpPr>
          <a:xfrm>
            <a:off x="968329" y="4459771"/>
            <a:ext cx="4547237" cy="216548"/>
            <a:chOff x="969064" y="3707732"/>
            <a:chExt cx="4547237" cy="2165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5834354-2410-F69A-E561-1AEFBC836B19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65EA4D0-E679-A330-8046-145558178A48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426C388-1B32-3ED0-807C-FB150E6F2B76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B968B59-3E6E-0376-C21A-1FF34130AE02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997DBA2-412F-ED68-6AAD-B4A6FBA9B900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8FC9280-4FBF-CFAA-8EA6-3B2B42C84F7A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BAFBAFD-0F36-ABDF-E913-D9AD8AB489CF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91EFECB-268A-B7BB-A56D-1CAADB635F1A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BBDD042-1A54-637B-B942-2DB1504AA98A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53DF881-A803-BAD9-AF9F-8D30C401D3F2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51FE2F3-0552-031D-42B8-3FF430D2CE0E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1479DA3-6E46-BAED-14DF-14B31DC1CACF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5BC970D-EF3F-5EAF-9E73-C86E11B57B0A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AA7DB38-F2A2-E789-EFFA-312E6A5D37D2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E18731E-6A65-8400-CA3B-F369BA990947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0EADA54-4B8F-AAC3-6611-3D382EC2374E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578F927-48ED-1345-1A01-5D15A8500473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C607A8E-0894-910E-1351-550E51FDA42D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D9F9965-0B97-1F69-D5B2-22F28384C619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Tausch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99E444A-39D2-66E9-E0C6-4D62FCE80DCE}"/>
              </a:ext>
            </a:extLst>
          </p:cNvPr>
          <p:cNvGrpSpPr/>
          <p:nvPr/>
        </p:nvGrpSpPr>
        <p:grpSpPr>
          <a:xfrm>
            <a:off x="968329" y="4803474"/>
            <a:ext cx="4547237" cy="216548"/>
            <a:chOff x="969064" y="3707732"/>
            <a:chExt cx="4547237" cy="21654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74BBFAD-DFA0-043F-FF20-3E5AF54C3A89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9868E28-F771-EB84-ACE2-2878742C3BF7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2CE5CBE-D976-D0B1-4675-D78FCF23302E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C526BA3-491C-9A96-1B6F-8A22C7B4E3B6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4A982B-E1A9-DBD6-88C3-319F111C92D5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E593B0AF-0C5C-9C79-5071-F73B8456BF17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8BE3F3-7CDB-D5F2-1B05-E7DB6F5066FB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4F378E6-6D91-F238-3570-A3F761B74B8F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BB232DDD-E7BA-CC28-D09F-A886DC6AAC48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2F7AE4-BD96-C222-07F5-9210BCA9445A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45D79380-6AE9-3A62-4DFF-0665AE905D6F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F60E778-6397-B357-3C75-91EB31ED4510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D374EF6-E6F3-3BBA-B01A-9A1568EE8F48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C838553-BCBB-993B-0A04-D737F1AD7865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9B30DB2-27C3-070D-8769-40B48AD420E0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AFAD069D-281F-DB46-0A0F-9A424C043E16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715325C-3551-54E0-F426-D5A35D263E30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CD6ED78A-AD28-7AC9-A749-E73CC1D7D971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15F0FFF-9371-11D5-EF9C-677671EFAD6B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 err="1">
                  <a:solidFill>
                    <a:srgbClr val="C00000"/>
                  </a:solidFill>
                </a:rPr>
                <a:t>Pivotplatzierung</a:t>
              </a:r>
              <a:endParaRPr lang="de-DE" sz="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48C0F79-3693-9BA2-C1F4-49F725D9FACC}"/>
              </a:ext>
            </a:extLst>
          </p:cNvPr>
          <p:cNvGrpSpPr/>
          <p:nvPr/>
        </p:nvGrpSpPr>
        <p:grpSpPr>
          <a:xfrm>
            <a:off x="968329" y="4631621"/>
            <a:ext cx="4547237" cy="216548"/>
            <a:chOff x="969064" y="3707732"/>
            <a:chExt cx="4547237" cy="216548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8639338-E280-BE05-64E9-BD7A7C1971D2}"/>
                </a:ext>
              </a:extLst>
            </p:cNvPr>
            <p:cNvSpPr/>
            <p:nvPr/>
          </p:nvSpPr>
          <p:spPr bwMode="gray">
            <a:xfrm>
              <a:off x="233273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4727691-C13C-1493-1BFA-C7996AA00014}"/>
                </a:ext>
              </a:extLst>
            </p:cNvPr>
            <p:cNvSpPr/>
            <p:nvPr/>
          </p:nvSpPr>
          <p:spPr bwMode="gray">
            <a:xfrm>
              <a:off x="253537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7156246C-12F1-0DCF-67EB-4EE8EFB65589}"/>
                </a:ext>
              </a:extLst>
            </p:cNvPr>
            <p:cNvSpPr/>
            <p:nvPr/>
          </p:nvSpPr>
          <p:spPr bwMode="gray">
            <a:xfrm>
              <a:off x="273801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E4E8DBB-5598-0492-0084-018B1812F7FD}"/>
                </a:ext>
              </a:extLst>
            </p:cNvPr>
            <p:cNvSpPr/>
            <p:nvPr/>
          </p:nvSpPr>
          <p:spPr bwMode="gray">
            <a:xfrm>
              <a:off x="294064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9DD2FF6-DDE7-74F6-E7F8-D227F38BD9D2}"/>
                </a:ext>
              </a:extLst>
            </p:cNvPr>
            <p:cNvSpPr/>
            <p:nvPr/>
          </p:nvSpPr>
          <p:spPr bwMode="gray">
            <a:xfrm>
              <a:off x="3143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829DED4-5F9D-F20E-04D5-56668A31F084}"/>
                </a:ext>
              </a:extLst>
            </p:cNvPr>
            <p:cNvSpPr/>
            <p:nvPr/>
          </p:nvSpPr>
          <p:spPr bwMode="gray">
            <a:xfrm>
              <a:off x="3345922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0ED7B16E-7586-D890-266E-F1AD452304DA}"/>
                </a:ext>
              </a:extLst>
            </p:cNvPr>
            <p:cNvSpPr/>
            <p:nvPr/>
          </p:nvSpPr>
          <p:spPr bwMode="gray">
            <a:xfrm>
              <a:off x="3548559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A0F0507-FC7C-F7AE-8D9A-E17857CAE307}"/>
                </a:ext>
              </a:extLst>
            </p:cNvPr>
            <p:cNvSpPr/>
            <p:nvPr/>
          </p:nvSpPr>
          <p:spPr bwMode="gray">
            <a:xfrm>
              <a:off x="375119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CE52F78-4285-97DB-AAB3-D9D6E626AB4D}"/>
                </a:ext>
              </a:extLst>
            </p:cNvPr>
            <p:cNvSpPr/>
            <p:nvPr/>
          </p:nvSpPr>
          <p:spPr bwMode="gray">
            <a:xfrm>
              <a:off x="3953833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6E7C4970-58BF-180A-4889-ACFF5ED4FDF4}"/>
                </a:ext>
              </a:extLst>
            </p:cNvPr>
            <p:cNvSpPr/>
            <p:nvPr/>
          </p:nvSpPr>
          <p:spPr bwMode="gray">
            <a:xfrm>
              <a:off x="4156470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B57A4C7-8958-9A83-6631-EE3F75A80D85}"/>
                </a:ext>
              </a:extLst>
            </p:cNvPr>
            <p:cNvSpPr/>
            <p:nvPr/>
          </p:nvSpPr>
          <p:spPr bwMode="gray">
            <a:xfrm>
              <a:off x="4359107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5C3E3F9-131A-B09F-CF37-C2318123F6A3}"/>
                </a:ext>
              </a:extLst>
            </p:cNvPr>
            <p:cNvSpPr/>
            <p:nvPr/>
          </p:nvSpPr>
          <p:spPr bwMode="gray">
            <a:xfrm>
              <a:off x="4561744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5AA4043-2E9D-F45B-28F6-67FB18A46151}"/>
                </a:ext>
              </a:extLst>
            </p:cNvPr>
            <p:cNvSpPr/>
            <p:nvPr/>
          </p:nvSpPr>
          <p:spPr bwMode="gray">
            <a:xfrm>
              <a:off x="4764381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285A870C-8D56-9B2D-46AE-D77095868C30}"/>
                </a:ext>
              </a:extLst>
            </p:cNvPr>
            <p:cNvSpPr/>
            <p:nvPr/>
          </p:nvSpPr>
          <p:spPr bwMode="gray">
            <a:xfrm>
              <a:off x="496701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A5844A48-9DC3-7AC2-B71F-5F990599BE8E}"/>
                </a:ext>
              </a:extLst>
            </p:cNvPr>
            <p:cNvSpPr/>
            <p:nvPr/>
          </p:nvSpPr>
          <p:spPr bwMode="gray">
            <a:xfrm>
              <a:off x="516965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8AEFCF4-7AFD-2C2A-762E-270E22BC3FAE}"/>
                </a:ext>
              </a:extLst>
            </p:cNvPr>
            <p:cNvSpPr/>
            <p:nvPr/>
          </p:nvSpPr>
          <p:spPr bwMode="gray">
            <a:xfrm>
              <a:off x="5372285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62AADFF0-6581-D6DA-1AD6-85F9F6EE507F}"/>
                </a:ext>
              </a:extLst>
            </p:cNvPr>
            <p:cNvSpPr/>
            <p:nvPr/>
          </p:nvSpPr>
          <p:spPr bwMode="gray">
            <a:xfrm>
              <a:off x="1978088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66B5AF6-0F89-827F-EEC4-58A3EAAF7DE3}"/>
                </a:ext>
              </a:extLst>
            </p:cNvPr>
            <p:cNvSpPr/>
            <p:nvPr/>
          </p:nvSpPr>
          <p:spPr bwMode="gray">
            <a:xfrm>
              <a:off x="1764766" y="374399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7A4995BE-E2F8-C97E-225A-BF62EB0C6A90}"/>
                </a:ext>
              </a:extLst>
            </p:cNvPr>
            <p:cNvSpPr txBox="1"/>
            <p:nvPr/>
          </p:nvSpPr>
          <p:spPr bwMode="gray">
            <a:xfrm>
              <a:off x="969064" y="3707732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Linke/Rechte Suche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001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E8C99-37A6-8954-EE0B-9DE3669D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 Partitionierung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29934-B398-14AF-B99C-D7F78ED6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47614"/>
            <a:ext cx="28575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447F8-FD9A-DE25-2910-5F86DCC90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3283040"/>
            <a:ext cx="26289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quick_sort.mp4">
            <a:hlinkClick r:id="" action="ppaction://media"/>
            <a:extLst>
              <a:ext uri="{FF2B5EF4-FFF2-40B4-BE49-F238E27FC236}">
                <a16:creationId xmlns:a16="http://schemas.microsoft.com/office/drawing/2014/main" id="{768F6404-117B-CCCD-4082-164D406AF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1920" y="1347614"/>
            <a:ext cx="3456441" cy="23042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F36E47-8C3F-98D0-F519-DCE8772B83D1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 bwMode="gray">
          <a:xfrm flipH="1" flipV="1">
            <a:off x="2699792" y="3963207"/>
            <a:ext cx="1334770" cy="3480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41601C-623E-CC59-C47E-45FB1970DB01}"/>
              </a:ext>
            </a:extLst>
          </p:cNvPr>
          <p:cNvSpPr txBox="1"/>
          <p:nvPr/>
        </p:nvSpPr>
        <p:spPr bwMode="gray">
          <a:xfrm>
            <a:off x="4034562" y="4084280"/>
            <a:ext cx="2281571" cy="4538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In-place Algorithmus bei dem der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Split in Teilarrays von den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Daten abhängt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809154-9D70-D6A8-A4A6-F46B17796105}"/>
              </a:ext>
            </a:extLst>
          </p:cNvPr>
          <p:cNvSpPr/>
          <p:nvPr/>
        </p:nvSpPr>
        <p:spPr bwMode="gray">
          <a:xfrm>
            <a:off x="936204" y="3770488"/>
            <a:ext cx="1763588" cy="385437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58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Quick Sort</a:t>
            </a:r>
            <a:r>
              <a:rPr lang="de-DE" dirty="0"/>
              <a:t>: Ausführung</a:t>
            </a:r>
          </a:p>
        </p:txBody>
      </p:sp>
      <p:sp>
        <p:nvSpPr>
          <p:cNvPr id="435" name="Text Placeholder 434" hidden="1">
            <a:extLst>
              <a:ext uri="{FF2B5EF4-FFF2-40B4-BE49-F238E27FC236}">
                <a16:creationId xmlns:a16="http://schemas.microsoft.com/office/drawing/2014/main" id="{D254DB64-E078-3129-04C6-29D2C9CE8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BD01C8E-9D05-11F4-8E12-5114CB2A9FB9}"/>
              </a:ext>
            </a:extLst>
          </p:cNvPr>
          <p:cNvGrpSpPr/>
          <p:nvPr/>
        </p:nvGrpSpPr>
        <p:grpSpPr>
          <a:xfrm>
            <a:off x="1549058" y="1359220"/>
            <a:ext cx="558581" cy="144016"/>
            <a:chOff x="1549058" y="1359220"/>
            <a:chExt cx="558581" cy="144016"/>
          </a:xfrm>
        </p:grpSpPr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11E5DEA3-6DD8-01D8-7A77-47D5DC234E27}"/>
                </a:ext>
              </a:extLst>
            </p:cNvPr>
            <p:cNvSpPr/>
            <p:nvPr/>
          </p:nvSpPr>
          <p:spPr bwMode="gray">
            <a:xfrm>
              <a:off x="1760986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j</a:t>
              </a: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8939CCC-5E53-082C-3877-31664BA4CAC5}"/>
                </a:ext>
              </a:extLst>
            </p:cNvPr>
            <p:cNvSpPr/>
            <p:nvPr/>
          </p:nvSpPr>
          <p:spPr bwMode="gray">
            <a:xfrm>
              <a:off x="1549058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lo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58753E4C-E683-50C0-4F53-3A7798B63D30}"/>
                </a:ext>
              </a:extLst>
            </p:cNvPr>
            <p:cNvSpPr/>
            <p:nvPr/>
          </p:nvSpPr>
          <p:spPr bwMode="gray">
            <a:xfrm>
              <a:off x="1963623" y="135922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hi</a:t>
              </a:r>
            </a:p>
          </p:txBody>
        </p: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59496077-C783-90DF-FFB1-20686489DF45}"/>
              </a:ext>
            </a:extLst>
          </p:cNvPr>
          <p:cNvGrpSpPr/>
          <p:nvPr/>
        </p:nvGrpSpPr>
        <p:grpSpPr>
          <a:xfrm>
            <a:off x="2267744" y="1347614"/>
            <a:ext cx="3319383" cy="365038"/>
            <a:chOff x="2267744" y="1347614"/>
            <a:chExt cx="3319383" cy="365038"/>
          </a:xfrm>
        </p:grpSpPr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E703E307-E986-2BD6-7D7F-9F6C615D044A}"/>
                </a:ext>
              </a:extLst>
            </p:cNvPr>
            <p:cNvSpPr/>
            <p:nvPr/>
          </p:nvSpPr>
          <p:spPr bwMode="gray">
            <a:xfrm>
              <a:off x="228667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696EC833-557D-AAAE-7CA1-8EB848E091FE}"/>
                </a:ext>
              </a:extLst>
            </p:cNvPr>
            <p:cNvSpPr/>
            <p:nvPr/>
          </p:nvSpPr>
          <p:spPr bwMode="gray">
            <a:xfrm>
              <a:off x="248931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6BE5A45-95AD-6892-BDF5-F1D35506CA18}"/>
                </a:ext>
              </a:extLst>
            </p:cNvPr>
            <p:cNvSpPr/>
            <p:nvPr/>
          </p:nvSpPr>
          <p:spPr bwMode="gray">
            <a:xfrm>
              <a:off x="269195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D21693B8-21B3-03B5-4F32-71CA4D6509E3}"/>
                </a:ext>
              </a:extLst>
            </p:cNvPr>
            <p:cNvSpPr/>
            <p:nvPr/>
          </p:nvSpPr>
          <p:spPr bwMode="gray">
            <a:xfrm>
              <a:off x="289458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409323A-906C-2FFE-E2C5-7A29AE91CB46}"/>
                </a:ext>
              </a:extLst>
            </p:cNvPr>
            <p:cNvSpPr/>
            <p:nvPr/>
          </p:nvSpPr>
          <p:spPr bwMode="gray">
            <a:xfrm>
              <a:off x="309722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47CBD97A-398F-931A-B899-3F9A1DF5E307}"/>
                </a:ext>
              </a:extLst>
            </p:cNvPr>
            <p:cNvSpPr/>
            <p:nvPr/>
          </p:nvSpPr>
          <p:spPr bwMode="gray">
            <a:xfrm>
              <a:off x="3299862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11CA75C5-5D4E-C476-356B-1D0EA1FFF49A}"/>
                </a:ext>
              </a:extLst>
            </p:cNvPr>
            <p:cNvSpPr/>
            <p:nvPr/>
          </p:nvSpPr>
          <p:spPr bwMode="gray">
            <a:xfrm>
              <a:off x="3502499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D839B1A-5D88-A1DE-7F66-42E7148566E5}"/>
                </a:ext>
              </a:extLst>
            </p:cNvPr>
            <p:cNvSpPr/>
            <p:nvPr/>
          </p:nvSpPr>
          <p:spPr bwMode="gray">
            <a:xfrm>
              <a:off x="3705136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A2D83FA-1A62-56B9-2629-1D4073A3592F}"/>
                </a:ext>
              </a:extLst>
            </p:cNvPr>
            <p:cNvSpPr/>
            <p:nvPr/>
          </p:nvSpPr>
          <p:spPr bwMode="gray">
            <a:xfrm>
              <a:off x="3907773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BD9E1291-0F62-CAFC-C850-97042FBD5D87}"/>
                </a:ext>
              </a:extLst>
            </p:cNvPr>
            <p:cNvSpPr/>
            <p:nvPr/>
          </p:nvSpPr>
          <p:spPr bwMode="gray">
            <a:xfrm>
              <a:off x="4110410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AC0F982C-114E-2B55-12CD-7026B92E3847}"/>
                </a:ext>
              </a:extLst>
            </p:cNvPr>
            <p:cNvSpPr/>
            <p:nvPr/>
          </p:nvSpPr>
          <p:spPr bwMode="gray">
            <a:xfrm>
              <a:off x="4313047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DD1B04E-698E-C432-D200-35D0FBC1A7C1}"/>
                </a:ext>
              </a:extLst>
            </p:cNvPr>
            <p:cNvSpPr/>
            <p:nvPr/>
          </p:nvSpPr>
          <p:spPr bwMode="gray">
            <a:xfrm>
              <a:off x="4515684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8121F70-DE66-D614-98ED-A6A288F39E18}"/>
                </a:ext>
              </a:extLst>
            </p:cNvPr>
            <p:cNvSpPr/>
            <p:nvPr/>
          </p:nvSpPr>
          <p:spPr bwMode="gray">
            <a:xfrm>
              <a:off x="4718321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61A9C821-4E3E-EC0B-BC1B-F5B669BC34F7}"/>
                </a:ext>
              </a:extLst>
            </p:cNvPr>
            <p:cNvSpPr/>
            <p:nvPr/>
          </p:nvSpPr>
          <p:spPr bwMode="gray">
            <a:xfrm>
              <a:off x="4920958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49C8473B-C153-8BD8-6C19-ECBCA12CA2B0}"/>
                </a:ext>
              </a:extLst>
            </p:cNvPr>
            <p:cNvSpPr/>
            <p:nvPr/>
          </p:nvSpPr>
          <p:spPr bwMode="gray">
            <a:xfrm>
              <a:off x="512359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69D3528F-C649-CDA5-BBA7-36B09DCECC38}"/>
                </a:ext>
              </a:extLst>
            </p:cNvPr>
            <p:cNvSpPr/>
            <p:nvPr/>
          </p:nvSpPr>
          <p:spPr bwMode="gray">
            <a:xfrm>
              <a:off x="5326225" y="1347614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6C5390F-3956-D6A1-C783-F314EDED28B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267744" y="1519858"/>
              <a:ext cx="331938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36BB42E4-C094-4007-DF16-4451D3611FC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7F7E87F7-76C1-42DA-D70C-5FD797E65168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76602A84-DDFE-4B40-687C-A39CC4C5497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9FAE3041-BAE7-22A9-6DED-E8C3A3B337A6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918AB719-7940-1E3E-D39B-489B7453919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7DA75CB-1C5D-A158-B576-5AAAF73F71D9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CAA3E23-8372-0B36-D5DA-243323A5D0F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CFFC1FDE-986E-0D9B-5091-5B63F5E66ABF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D3027A6-85D7-6148-47D2-3581EBDCDAE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5B25DE58-0D62-70B2-D208-4F6F602AFCB8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2D879524-2FA7-4987-A634-62B86C50751E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373D8D9D-391E-FC1E-4E32-B7E76D00D7D7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AE2F87D-51EA-C6CC-AE08-FFC86A69566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6F3194B3-A501-1281-10B4-523304709BE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33E1B86-F617-5B44-B49B-B08B497CBC17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4E8CD512-4EAF-685D-B574-417D06C948D8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A5E27116-D97C-E73E-4520-F36DF1DC0966}"/>
              </a:ext>
            </a:extLst>
          </p:cNvPr>
          <p:cNvGrpSpPr/>
          <p:nvPr/>
        </p:nvGrpSpPr>
        <p:grpSpPr>
          <a:xfrm>
            <a:off x="1545916" y="1761429"/>
            <a:ext cx="3968637" cy="144016"/>
            <a:chOff x="1547664" y="1568636"/>
            <a:chExt cx="3968637" cy="144016"/>
          </a:xfrm>
        </p:grpSpPr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A2A766FB-20BE-32A0-388D-D0298C974F5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AD5E0DCC-226B-7DEE-8F9F-9B17C4F8EE6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7465644C-CF67-9E8B-7A3B-28AAD03A94C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D72E61BE-F7C8-B790-B3B9-71A0807B8557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470180EB-14E3-7C41-339A-0311551950F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8F63D001-DE3C-5D86-E076-E49A6550631E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6C2FDEDE-F8B1-A918-1E4B-BE58ECD582C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70C274F-B496-445F-99CB-B0094715F82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9EEF5A2-8A2D-D4B9-DA34-10B7EE1ED21C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6B860637-C1EA-5B93-893F-AD2653EFEE46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7C301E1A-D05D-51B2-50F4-B9EEE3CDEA01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66343B62-ADE1-6B8E-30B3-ACC6DA1A2F5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5CF8E4CB-B834-486A-C74D-D0987C89DFF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876EE9E-A937-EF1F-903A-6F319BA75070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E7A9D748-082C-A006-32E7-89FA24A0D546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8E656290-D2E6-9CE9-C9D3-0D627BDE5DC2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80FD191F-B600-207E-7B44-5BBCA551F177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DED6777E-C32A-FF21-A15D-C2D76D087537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F599811E-8CBE-5AE0-7A87-FFA8D5877A6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DB4A9437-7ACB-4D4D-01C3-DB4EADBFF52B}"/>
              </a:ext>
            </a:extLst>
          </p:cNvPr>
          <p:cNvGrpSpPr/>
          <p:nvPr/>
        </p:nvGrpSpPr>
        <p:grpSpPr>
          <a:xfrm>
            <a:off x="1545916" y="1968356"/>
            <a:ext cx="3968637" cy="144016"/>
            <a:chOff x="1547664" y="1568636"/>
            <a:chExt cx="3968637" cy="144016"/>
          </a:xfrm>
        </p:grpSpPr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FD8D9E39-5E12-432C-9D96-51B5B124CFF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F296AB91-89A0-506C-E421-E9CB1A0882D1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3DB16E39-A2C3-8D43-BD71-C71088909CC9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EC824B59-4089-B1F6-44E0-46A4B71D8F44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52901716-737D-C710-2825-98DEB65412CE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AC7A19A7-20BD-2244-3911-C660C3CADFC8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19C72FA8-7B1B-991E-700F-B46FD190580B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ED12AFD3-0B86-5B75-2FEF-255316438FF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57DAB261-5229-AF1D-3963-678B41EB1CA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6F6A3651-C38F-9D99-351B-FACBC9472083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0595B051-E58C-5CED-224F-40B46C5A5725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BA7976B4-22F4-EA4D-5514-2DD485795290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1F8E4FBA-729B-BF30-6CAB-7C6AC9302C8A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1C580818-B1AA-675A-6DCC-84BDE8255A3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326029D4-1156-1AA3-49BA-C88A06B7C6A1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92BB988A-1833-7915-9A34-6DCC0C15B3E3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5035B45B-1DF3-A000-0C83-A242E3746DDC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3FBDAD4E-6453-4B27-BB7E-DB38ECF33376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D52EDA61-05A2-C266-28F9-53C726E55B1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B97E225-9E31-E726-ED4C-211FF3A4A6F0}"/>
              </a:ext>
            </a:extLst>
          </p:cNvPr>
          <p:cNvGrpSpPr/>
          <p:nvPr/>
        </p:nvGrpSpPr>
        <p:grpSpPr>
          <a:xfrm>
            <a:off x="1545916" y="2175283"/>
            <a:ext cx="3968637" cy="144016"/>
            <a:chOff x="1547664" y="1568636"/>
            <a:chExt cx="3968637" cy="144016"/>
          </a:xfrm>
        </p:grpSpPr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4047153C-899A-C05A-71B9-CD709F5DE16E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E2E240FF-439D-D36B-6B6E-90B2E00B0CC3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E6BA64EE-AE0D-F1A1-3293-7A7A32340DC4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E54F65C2-D026-0A55-BDD2-E499F12D204F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3864DE3D-6D93-77E8-A84C-EDA0FB497C3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0288622C-B038-A20D-CCBA-AD037B68DED3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E909EFEF-08BD-9B7A-7096-4A2421EBA59A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39479E5D-A83C-9C9A-F5EC-2B0BDE756BA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5E16DB46-07C3-87D1-1C0D-F5D6AF3452D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437959D3-D0B4-66DE-1C09-EA9685365D02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900D2B64-2283-F38D-AB3F-8D966A0F51E8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B7B3C524-F18F-999F-7184-996B6F6B013A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3043FF55-4B8C-4316-8310-94377788EEE7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AC7FF702-A7BA-E4AD-73EE-6D6880BA4DF9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8C60DB40-2979-D94F-6F15-B05785C3AB99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D961400E-2612-B08F-A446-F6777957E704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F7AA2A60-AC94-888F-279C-DC7BC24C2FC9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813" name="Rectangle 812">
              <a:extLst>
                <a:ext uri="{FF2B5EF4-FFF2-40B4-BE49-F238E27FC236}">
                  <a16:creationId xmlns:a16="http://schemas.microsoft.com/office/drawing/2014/main" id="{7CECE023-DBD2-C0D2-86BE-483F9A167BFE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40A40CB6-1F7E-2E6A-C8C9-5E0142BDFC13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76366966-018F-C628-D438-25BA1C77983D}"/>
              </a:ext>
            </a:extLst>
          </p:cNvPr>
          <p:cNvGrpSpPr/>
          <p:nvPr/>
        </p:nvGrpSpPr>
        <p:grpSpPr>
          <a:xfrm>
            <a:off x="1545916" y="2382210"/>
            <a:ext cx="3968637" cy="144016"/>
            <a:chOff x="1547664" y="1568636"/>
            <a:chExt cx="3968637" cy="144016"/>
          </a:xfrm>
        </p:grpSpPr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2D530E1B-11A5-4DFA-5082-8ADA392FE0D6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C7007706-9ECC-CF1D-E80D-188F243BA59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6F645DC1-B410-B85A-0852-FB3A31A359D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B787DCF3-F696-2AC3-24BD-8B83B17FFC27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52E70090-947A-12EB-B3F0-E5ACEC8B985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21" name="Rectangle 820">
              <a:extLst>
                <a:ext uri="{FF2B5EF4-FFF2-40B4-BE49-F238E27FC236}">
                  <a16:creationId xmlns:a16="http://schemas.microsoft.com/office/drawing/2014/main" id="{73200C7B-E4E8-9CA4-9471-85149F84C34B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22" name="Rectangle 821">
              <a:extLst>
                <a:ext uri="{FF2B5EF4-FFF2-40B4-BE49-F238E27FC236}">
                  <a16:creationId xmlns:a16="http://schemas.microsoft.com/office/drawing/2014/main" id="{56B7B17C-8EA1-1981-E465-E9D813322E13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0C2DD8D5-BD9E-DAAB-6A45-06BC03EAA4F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C0DB5D8C-53F5-EBE8-E5D7-CA6DEDF9A99D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825" name="Rectangle 824">
              <a:extLst>
                <a:ext uri="{FF2B5EF4-FFF2-40B4-BE49-F238E27FC236}">
                  <a16:creationId xmlns:a16="http://schemas.microsoft.com/office/drawing/2014/main" id="{056328CF-9736-479B-7048-267BD8C9B090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26" name="Rectangle 825">
              <a:extLst>
                <a:ext uri="{FF2B5EF4-FFF2-40B4-BE49-F238E27FC236}">
                  <a16:creationId xmlns:a16="http://schemas.microsoft.com/office/drawing/2014/main" id="{A1B32422-FFD1-BE76-1BF3-305AE6C93B9D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E39F5ACC-965D-A06E-4998-11F9CEDB8115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9C92EC94-CBE0-8F5C-468E-773CA8B7780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E75EE48A-01E2-A5BF-449B-E802E9FD81CF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71435FE3-036C-55E1-DCD7-3824ED599815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8893E815-5791-13B2-990E-C8C4CC54EA1F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169B2E10-7CD0-4086-F6B6-A6DB3B6B3382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B6D6E4F2-191C-3A37-8DFB-079735051260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5CB76C22-F1BD-9DF3-D525-6B88AD576FB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9BAD59DE-F31B-BC8D-8E3B-0345B908CB0F}"/>
              </a:ext>
            </a:extLst>
          </p:cNvPr>
          <p:cNvGrpSpPr/>
          <p:nvPr/>
        </p:nvGrpSpPr>
        <p:grpSpPr>
          <a:xfrm>
            <a:off x="1545916" y="2589137"/>
            <a:ext cx="3968637" cy="144016"/>
            <a:chOff x="1547664" y="1568636"/>
            <a:chExt cx="3968637" cy="144016"/>
          </a:xfrm>
        </p:grpSpPr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A0FD7505-7AF4-F044-8717-A786747097F3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2F201F5D-8045-2F11-B828-911FA1BBC3E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9236851A-66CB-8B88-7F6A-3A740DAB136A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5F8FF4A6-0B43-7F3A-D9F0-21942779267E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5CB8253E-E79D-FF7A-AACF-FF0F3254BDB3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DC031723-01A3-EA82-896B-8308611659F4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48F7A8B2-B4B1-317B-B571-E9ACCC33C247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843B3861-9132-996A-A1D3-15C23808A0F2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FCC54D30-FB09-AEB2-70D3-E972A5ABB06B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83028C03-988B-6D65-4940-3EA485BF5B2F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3FAB0A17-4E65-3316-231C-5B888E2EFAF5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9CD32B2F-D5C1-D231-B5F8-3507D42CB3D4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0AC89EB6-64EE-CE18-71A8-AD948C69ECA8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B9938E94-CAF1-8EEC-1739-19F38E6F8C26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393B89C2-8826-D0D5-6673-045D4092F798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943310F5-D3ED-0593-254A-EA376673FB22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133D81AA-2320-71B5-33BD-522C2B8F30EF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C2742A94-7B62-7FCF-23EC-1B036739A39D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D4E97821-0F43-2A52-E04C-F64EE3EBC139}"/>
              </a:ext>
            </a:extLst>
          </p:cNvPr>
          <p:cNvGrpSpPr/>
          <p:nvPr/>
        </p:nvGrpSpPr>
        <p:grpSpPr>
          <a:xfrm>
            <a:off x="1545916" y="2796064"/>
            <a:ext cx="3968637" cy="144016"/>
            <a:chOff x="1547664" y="1568636"/>
            <a:chExt cx="3968637" cy="144016"/>
          </a:xfrm>
        </p:grpSpPr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5A733CFD-893D-D8BD-9439-9AA68002794D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234C5FB0-71BE-6D38-97AA-833DB630E89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6BB8D9DD-B796-ABD0-4DE7-67DF630E60E2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DC492EC1-2CA5-AEAF-DB5B-E58950A25419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FBBDCB11-80FC-462D-10EB-60E959026DA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A0DF14C2-F9DD-AE4D-12EE-56885056CEAC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9EB4BBEA-7BF6-4F9A-CB28-D63C7F766D92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63" name="Rectangle 862">
              <a:extLst>
                <a:ext uri="{FF2B5EF4-FFF2-40B4-BE49-F238E27FC236}">
                  <a16:creationId xmlns:a16="http://schemas.microsoft.com/office/drawing/2014/main" id="{4B94D9BA-405B-0D7E-5322-477FDCC2A4A2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0C362638-5DF0-C318-FFB8-963DEE08419A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id="{ECBE79A6-E22F-E0E6-F947-71BF637E506C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66" name="Rectangle 865">
              <a:extLst>
                <a:ext uri="{FF2B5EF4-FFF2-40B4-BE49-F238E27FC236}">
                  <a16:creationId xmlns:a16="http://schemas.microsoft.com/office/drawing/2014/main" id="{C65729A7-FA85-58F2-BFE5-0B326E2E842B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C0AD5AB7-857F-E758-2D41-7CA4311D7BB4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5D5D6D3-4C70-4221-068D-26924F894E32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1E3E3ADA-73D7-2CD4-9CD2-C0E72A850476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4EA0F35F-3296-BA32-BBE6-6A2C7E48FC53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B2D318C3-E372-3AB9-B993-690DEF625818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872" name="Rectangle 871">
              <a:extLst>
                <a:ext uri="{FF2B5EF4-FFF2-40B4-BE49-F238E27FC236}">
                  <a16:creationId xmlns:a16="http://schemas.microsoft.com/office/drawing/2014/main" id="{A6332A1B-0F72-8566-2ACF-0AAD4B6EA84B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7F5AA156-BDDB-60F7-4C12-800B225E636B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CF41302D-ACCE-E89F-BA79-02BD314D2222}"/>
              </a:ext>
            </a:extLst>
          </p:cNvPr>
          <p:cNvGrpSpPr/>
          <p:nvPr/>
        </p:nvGrpSpPr>
        <p:grpSpPr>
          <a:xfrm>
            <a:off x="1545916" y="3002991"/>
            <a:ext cx="3968637" cy="144016"/>
            <a:chOff x="1547664" y="1568636"/>
            <a:chExt cx="3968637" cy="144016"/>
          </a:xfrm>
        </p:grpSpPr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7CB32FF3-A464-6810-AF75-F0D9AA112C20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EC6557CC-0EBA-7CC6-6049-EE2DF3EE6F45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332309DB-7465-C3B9-2600-ACD7B7F99EC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6B078B2F-BEC9-1EF7-C164-5B5000582F37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D0BA269A-5C08-2A12-B1EB-811824DEB42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8DD2D559-DB90-4BDB-F92D-0E94B69C4280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D6573C89-4425-ED12-3F2F-2E48817AF024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6AFAE35F-BD35-C24C-6F71-0A8DCBE08617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86D6C62E-A2B3-711E-C010-01C2047F8739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171F1FB1-6F3A-3580-A813-728C96765E81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3C2570A3-46BA-1BA7-258D-73A09DDFF38D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D7E9E88B-0220-757E-689C-FF3F6AC80161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94125E1C-FDEC-9817-242F-F6FCD9F3CE27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76CB471E-2FB8-CE30-1248-CD54B33B08C0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D39F2757-E389-4F10-C315-27BCAD68AD52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C1E7A336-FC9D-5727-2850-620FA2906308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ACC05FB8-4BDA-A74D-A480-A6620F0AC8EB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07CC835D-4AE2-37A5-A68D-68E4151AC15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E275F4AE-CF49-E554-5990-8950A06B2B9C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grpSp>
        <p:nvGrpSpPr>
          <p:cNvPr id="933" name="Group 932">
            <a:extLst>
              <a:ext uri="{FF2B5EF4-FFF2-40B4-BE49-F238E27FC236}">
                <a16:creationId xmlns:a16="http://schemas.microsoft.com/office/drawing/2014/main" id="{6F6888AE-A46D-0EA2-CF47-B0AF2A46EC51}"/>
              </a:ext>
            </a:extLst>
          </p:cNvPr>
          <p:cNvGrpSpPr/>
          <p:nvPr/>
        </p:nvGrpSpPr>
        <p:grpSpPr>
          <a:xfrm>
            <a:off x="1545916" y="3209918"/>
            <a:ext cx="3968637" cy="144016"/>
            <a:chOff x="1547664" y="1568636"/>
            <a:chExt cx="3968637" cy="144016"/>
          </a:xfrm>
        </p:grpSpPr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67752C1C-80CE-E0E1-9E9E-2999390EBB7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9575E2F2-7A04-7834-6FC1-8546A92D562B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F4DF2597-9C75-7131-46D1-546EE488B459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AA4FFED9-E2FF-A4D2-13BF-9D1C7962A3E1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60F52BE6-957F-B878-4C5C-8F61827DCCB1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8E5FE66B-0741-E2CC-AE4B-67FDE65FEFC1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F4A741CF-6307-FF27-6335-6E9FE0479E7D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AD98CD5D-FF2A-87F0-73B2-22F2F8E934B7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825DCEBD-366E-2799-89E6-75A0B4FBA337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267E3ACE-C5F3-BD11-5970-916E7A8BE748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1F43A8B1-513E-677E-AF81-69932D933466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AB665610-67C1-A1FD-547D-DBC7FF9E9CED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C9A29784-AAA6-1081-DF9D-B89BC0A9AC4B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F66EA2BB-D021-62BE-54E7-5CE1AE02BF82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99BACFBA-BFBD-75C0-9D4B-3042E5A97BBC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EBBEAD11-B6CF-FA0F-AD55-0F905BFA80A2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010820B1-FA49-5FA0-8F87-664AC1C7BBFF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6E2C1D73-8521-8C12-05B9-05DCB9D623C7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559EC0E4-1B60-243F-075E-6D7EE21471B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grpSp>
        <p:nvGrpSpPr>
          <p:cNvPr id="953" name="Group 952">
            <a:extLst>
              <a:ext uri="{FF2B5EF4-FFF2-40B4-BE49-F238E27FC236}">
                <a16:creationId xmlns:a16="http://schemas.microsoft.com/office/drawing/2014/main" id="{1DB5AEAB-579B-64AF-BE42-18BEAE62386B}"/>
              </a:ext>
            </a:extLst>
          </p:cNvPr>
          <p:cNvGrpSpPr/>
          <p:nvPr/>
        </p:nvGrpSpPr>
        <p:grpSpPr>
          <a:xfrm>
            <a:off x="1545916" y="3416845"/>
            <a:ext cx="3968637" cy="144016"/>
            <a:chOff x="1547664" y="1568636"/>
            <a:chExt cx="3968637" cy="144016"/>
          </a:xfrm>
        </p:grpSpPr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865B07B6-38D0-FA07-3816-FC0EF3E1A7B3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64B39B5F-40BD-454F-BF1E-6AD8DAA173CD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2E69CF8B-9B11-693E-9A1E-EE5B4083884E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57" name="Rectangle 956">
              <a:extLst>
                <a:ext uri="{FF2B5EF4-FFF2-40B4-BE49-F238E27FC236}">
                  <a16:creationId xmlns:a16="http://schemas.microsoft.com/office/drawing/2014/main" id="{440E31C7-FFB7-C444-C12B-FEE312F0E6D8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58" name="Rectangle 957">
              <a:extLst>
                <a:ext uri="{FF2B5EF4-FFF2-40B4-BE49-F238E27FC236}">
                  <a16:creationId xmlns:a16="http://schemas.microsoft.com/office/drawing/2014/main" id="{817AB783-2EAE-2886-BCC5-965A6A209D2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9841E1DF-6D74-AF32-B230-B33B5E026425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CDE09128-014E-47F4-7B49-61E3167E086B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946AFC28-8D11-B37F-8B40-DEBF223B74B0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EBBB66C3-8791-0FD7-E8E1-FC0B7E347A5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63" name="Rectangle 962">
              <a:extLst>
                <a:ext uri="{FF2B5EF4-FFF2-40B4-BE49-F238E27FC236}">
                  <a16:creationId xmlns:a16="http://schemas.microsoft.com/office/drawing/2014/main" id="{E6BBE03B-2061-0352-D7D8-ACB7BC39876D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64" name="Rectangle 963">
              <a:extLst>
                <a:ext uri="{FF2B5EF4-FFF2-40B4-BE49-F238E27FC236}">
                  <a16:creationId xmlns:a16="http://schemas.microsoft.com/office/drawing/2014/main" id="{5046FB6F-7949-58D6-E8F9-C289E16D909C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7C427B23-70E8-BF94-9228-001DA9937762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72EE90FF-56EA-5BA1-54EE-6C698D030E16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90EE69D7-8350-93C0-BD9C-8B21703FE12E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1853FA24-FD4F-F5FF-0F16-D2252F9DE641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C98F02E8-F75C-43F1-6DEE-036315FC6327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DD59CA1B-E885-DF71-4EA0-733BF8448CAB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4640359A-B44F-9C89-E566-B0C59699EE0E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378A274C-465E-90DB-27B5-3CE549C31F66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87178BFD-068B-9E8D-9D00-C69105E5D44F}"/>
              </a:ext>
            </a:extLst>
          </p:cNvPr>
          <p:cNvGrpSpPr/>
          <p:nvPr/>
        </p:nvGrpSpPr>
        <p:grpSpPr>
          <a:xfrm>
            <a:off x="1545916" y="3623772"/>
            <a:ext cx="3968637" cy="144016"/>
            <a:chOff x="1547664" y="1568636"/>
            <a:chExt cx="3968637" cy="144016"/>
          </a:xfrm>
        </p:grpSpPr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4C0296EE-2090-B2B8-2BC7-D3602D280E8D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4677101F-1FE8-FAEE-BC2A-9295F0B58008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37305669-C8E3-95A6-1223-461258CF174A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868E3F10-A9F7-8300-CD8B-124655A080EB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9EE25459-FA14-68EC-766B-7C504C5D8FCF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EBB5F861-B302-50FF-50E6-CCA4DA322453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3F1E2620-D1CB-7FA7-D6DC-5BC81EE9B6E4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126BF7F9-F6CA-7E68-4BAC-D45B607BD29D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245C0087-A293-2CAC-DD42-EEE04180E2E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D5DDAFF7-4A38-F5D8-13E4-ABC8F513B080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98C4D8CF-E026-B677-7122-87A1C80C0E0B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EA7E11C7-31F7-490D-C6EC-31951D6CEF07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108C9AF3-8423-0B41-675F-EDA09FFBEC9C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B2D46A47-5A1B-28A9-7F61-D835A96F1E2B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4AB287E8-8ED8-9276-6664-7850AFA2AE9B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B7313684-3A27-6F6F-82B8-8E9A800CFAFF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C37F358B-8DD4-ECA7-D0A7-B31647098230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7DFECFCB-4398-C23A-F073-AD7BE811F55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664CAE87-A9ED-F921-653A-5B0F593ED6BD}"/>
              </a:ext>
            </a:extLst>
          </p:cNvPr>
          <p:cNvGrpSpPr/>
          <p:nvPr/>
        </p:nvGrpSpPr>
        <p:grpSpPr>
          <a:xfrm>
            <a:off x="1545916" y="3830699"/>
            <a:ext cx="3968637" cy="144016"/>
            <a:chOff x="1547664" y="1568636"/>
            <a:chExt cx="3968637" cy="144016"/>
          </a:xfrm>
        </p:grpSpPr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D872389A-3413-4CD7-8DC0-201052A4F041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EDA6A8C7-B14B-9AC6-C110-3CCA499A2EAC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E01C25A0-3A87-3511-1B1A-70D0B550012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D46B4C57-C6AD-E75C-1F73-04CA533C295E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76B06479-D7D5-B062-B01A-9AD478ECB759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2B8506E0-6358-AE09-7E2E-CCF12BEC5C81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478EE364-76EF-3A9F-8AB4-DE97939E1DC0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553BB3FC-F297-B889-9A6E-45570161B784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1231FAC6-55D2-9B30-68E6-76279E39C1DB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079F8BC8-1BFC-1D37-D420-1C05C69DB715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989476C2-0D58-D17D-6490-D6B29A46E3F7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66F5A02A-6E08-01C2-04B1-139988CD0A79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FF0C93AA-FAD8-04B6-D05D-2A082B29CFC1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009" name="Rectangle 1008">
              <a:extLst>
                <a:ext uri="{FF2B5EF4-FFF2-40B4-BE49-F238E27FC236}">
                  <a16:creationId xmlns:a16="http://schemas.microsoft.com/office/drawing/2014/main" id="{4AF66CE4-F3E4-7822-6726-1A6880FB98C7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10" name="Rectangle 1009">
              <a:extLst>
                <a:ext uri="{FF2B5EF4-FFF2-40B4-BE49-F238E27FC236}">
                  <a16:creationId xmlns:a16="http://schemas.microsoft.com/office/drawing/2014/main" id="{B9D0A349-F6B0-B69A-E496-004AB059F0C4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935B852F-3D53-EC06-2562-6EFEBF365C51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1D2BBE82-8316-1E39-FB2F-E6819B9C66C0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AE291D7D-B985-A2CE-4C6A-85CD75815F29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42D06A53-FC31-0E8C-9E3E-141AE10F6037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BC16731F-3627-2458-B259-159C8A527609}"/>
              </a:ext>
            </a:extLst>
          </p:cNvPr>
          <p:cNvGrpSpPr/>
          <p:nvPr/>
        </p:nvGrpSpPr>
        <p:grpSpPr>
          <a:xfrm>
            <a:off x="1545916" y="4037626"/>
            <a:ext cx="3968637" cy="144016"/>
            <a:chOff x="1547664" y="1568636"/>
            <a:chExt cx="3968637" cy="144016"/>
          </a:xfrm>
        </p:grpSpPr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B1632BFD-3AD1-5612-427D-73235805BFC2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FD62ABA7-B22C-8926-6E94-331753741363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D6CA08F0-4F8B-1346-74E4-787F2DE8DF4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DC5F16ED-FD79-A118-DC8B-167E36ADC0DC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32D57206-8ECC-357D-9C61-C93482495706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9D52EF99-7478-6896-652B-C627472036A2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6790BF03-FB04-2E95-3B52-842BD23DE05A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911E4216-9F32-1593-589C-F58BEF3ED6C6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55193085-60CD-B435-F75A-D8BB9D7F8FF3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097BAE5-7EA9-B33F-3239-5A01479E5410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76A4C2D0-8039-0BEB-AA9E-386697A26D5C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6EA9E678-E3D7-4DEA-6D93-A374D82A5246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6FF9CBD4-D897-560F-E13C-0803A8B9C1B7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824B0735-2B01-FAF4-104F-C74E49B8C6BD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7352EB32-40D4-0040-D5E4-5A828145BDA9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A3D1BA40-4937-8422-5400-41214E430128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B8D9FF1D-D9FF-B28F-2348-9C6021490A6A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A02AA187-AACC-BB1A-6736-7954C02EB04A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C187167C-DCD3-C309-245F-7ABA0B586727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D7045F7-4FC2-74D8-BBAE-FEBB18D24E4E}"/>
              </a:ext>
            </a:extLst>
          </p:cNvPr>
          <p:cNvGrpSpPr/>
          <p:nvPr/>
        </p:nvGrpSpPr>
        <p:grpSpPr>
          <a:xfrm>
            <a:off x="1545916" y="4244553"/>
            <a:ext cx="3968637" cy="144016"/>
            <a:chOff x="1547664" y="1568636"/>
            <a:chExt cx="3968637" cy="144016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92778F3C-9F15-7F8C-63C5-13D072B81514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2B7E5850-7C5F-8914-0EE1-D464516B9B1B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F846A7A9-A615-9025-2E69-B3649BC6963B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B46ADAF9-4A02-10FC-C216-543CA2713E61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54287B27-5873-748C-AB75-9F8EE79E8980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B52F5810-0F90-A1F9-63DC-8CE3D399841F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505100F7-FEF5-73D7-7371-53C9C398287F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1921C204-8741-4B5A-0061-A079B750415B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DC9240A8-3C18-BCFA-EA9B-D8CD84D8B261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CEDF7223-FEB4-1CA2-8AA0-864F3471BCD1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1CCD352C-2B36-8A23-8607-73AF7F5A4372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3A46CD30-E911-6883-6769-E411FE3FEE8F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609A3D34-EDF2-C6C8-9F95-AE003B637223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36B5F5AA-E7E0-DF1E-099C-7C8C524AA005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D42D6C15-805E-FE3F-1891-8860021B7B1F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B50FFF26-6272-D85E-B02B-9828E1564F6C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C0E5A209-1D06-535C-9EB2-A8C6B46E211F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017F2E21-4269-6204-7537-B6CB8686B8DF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A8D10B10-83DD-C581-6A98-58C6F74100A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C53ACF27-8A7E-29DD-F212-D138FE0B2189}"/>
              </a:ext>
            </a:extLst>
          </p:cNvPr>
          <p:cNvGrpSpPr/>
          <p:nvPr/>
        </p:nvGrpSpPr>
        <p:grpSpPr>
          <a:xfrm>
            <a:off x="1545916" y="4451480"/>
            <a:ext cx="3968637" cy="144016"/>
            <a:chOff x="1547664" y="1568636"/>
            <a:chExt cx="3968637" cy="144016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86CF5EE-E55F-97F7-74E5-02B5F934477C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5F64013E-8EC2-79BD-2E1C-DEEA8E1CE526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25F4E20F-77B4-68CD-32CA-A6E360506D53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0F45E9E9-EAD0-865C-CB79-0D96B0853292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3F1B54B9-1265-4F73-CDF2-3EF5DB6A43C4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0462141E-0856-3AA6-80C1-559BAB4553BB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BB41966B-20D6-796B-94DF-FCB029A55910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0E3019E2-A411-E967-31BF-D194DCDC882B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F569C09B-9C71-F95E-FE1F-9F8F3D0740AF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0E681497-F594-6E21-FF98-3F9D6348EBDD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C6852947-28E9-96B3-8133-C23E8A7DAF24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4CC276B6-3C5C-13EE-21B9-50A652F55423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C320F0FE-5D7C-9B05-2739-E4CE4565E703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C1D9F457-D7A4-AC00-B32A-98895F6F7AAA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474347BD-5999-4D82-0FCC-1C710E6746DD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CCBE32E1-7132-A931-40EF-A418C97E8612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62AF837A-E1F8-2490-EFF0-0D6463EB6292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92F49BBB-DF48-0947-86C3-B4E752C1D33E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27B34EF9-C60C-6910-72CC-1FFF4A45B2F7}"/>
              </a:ext>
            </a:extLst>
          </p:cNvPr>
          <p:cNvGrpSpPr/>
          <p:nvPr/>
        </p:nvGrpSpPr>
        <p:grpSpPr>
          <a:xfrm>
            <a:off x="1545916" y="4658407"/>
            <a:ext cx="3968637" cy="144016"/>
            <a:chOff x="1547664" y="1568636"/>
            <a:chExt cx="3968637" cy="144016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106AB55A-E3C1-FDCD-0AB7-6AD839E58FD5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6AD73B1C-A2A5-6128-C817-A689A4E0CA6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278EEC48-08A5-27A2-3A56-A9010DA9DBB5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E1BEA9AD-4B7E-4904-991D-71A0B0805226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FA7177FC-473A-A0DB-1F53-A9BB1E98B4AF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AB1BDD00-F7EA-FE63-9683-9F849E4FA58B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3F9BF089-EC9D-94D8-AF66-514EA616A70D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2447BD0A-05E0-5356-EB95-5D71FE1F63A9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82B98EAF-C14E-49A3-8DA8-B7CD102C9E15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F216EE51-C5B7-9F95-F0C4-F39505282246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6AB6A42E-BEBE-1E85-58EB-BA825C4D697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10549666-677A-DE3F-7C66-BC44FF08547F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AC525AC1-3060-F11F-F7A0-29BD85822F30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77E2A136-F175-C523-FB28-02DD94DFDBB8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E15C5D98-FA99-C2E9-1848-DF9063EBA8B0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7AA40B2D-0752-C0A0-4DF3-D98661336BCB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533D346-8422-0F9E-EAEF-DA0AA82DF668}"/>
                </a:ext>
              </a:extLst>
            </p:cNvPr>
            <p:cNvSpPr/>
            <p:nvPr/>
          </p:nvSpPr>
          <p:spPr bwMode="gray">
            <a:xfrm>
              <a:off x="176098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47E9F15E-1C84-ACCA-E8B4-73AA05425F35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736F6100-E4DB-0989-6B52-5116D0BABE22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EF77FE0C-ACC3-B59D-976C-3829CA4603CA}"/>
              </a:ext>
            </a:extLst>
          </p:cNvPr>
          <p:cNvGrpSpPr/>
          <p:nvPr/>
        </p:nvGrpSpPr>
        <p:grpSpPr>
          <a:xfrm>
            <a:off x="1545916" y="4865339"/>
            <a:ext cx="3968637" cy="144016"/>
            <a:chOff x="1547664" y="1568636"/>
            <a:chExt cx="3968637" cy="144016"/>
          </a:xfrm>
        </p:grpSpPr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657BFCD0-5D8E-8DB9-E524-3BA834C25FA2}"/>
                </a:ext>
              </a:extLst>
            </p:cNvPr>
            <p:cNvSpPr/>
            <p:nvPr/>
          </p:nvSpPr>
          <p:spPr bwMode="gray">
            <a:xfrm>
              <a:off x="233273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E7747CEB-E17B-58BE-19EF-8317079C44BF}"/>
                </a:ext>
              </a:extLst>
            </p:cNvPr>
            <p:cNvSpPr/>
            <p:nvPr/>
          </p:nvSpPr>
          <p:spPr bwMode="gray">
            <a:xfrm>
              <a:off x="253537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DB49331F-3A47-C6DC-F6D9-2F9B282C224B}"/>
                </a:ext>
              </a:extLst>
            </p:cNvPr>
            <p:cNvSpPr/>
            <p:nvPr/>
          </p:nvSpPr>
          <p:spPr bwMode="gray">
            <a:xfrm>
              <a:off x="273801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D4AFAA61-668D-B5B8-66AE-9027526142CC}"/>
                </a:ext>
              </a:extLst>
            </p:cNvPr>
            <p:cNvSpPr/>
            <p:nvPr/>
          </p:nvSpPr>
          <p:spPr bwMode="gray">
            <a:xfrm>
              <a:off x="294064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1B005DCA-4A2F-8CBD-D1D8-DF7DA845912F}"/>
                </a:ext>
              </a:extLst>
            </p:cNvPr>
            <p:cNvSpPr/>
            <p:nvPr/>
          </p:nvSpPr>
          <p:spPr bwMode="gray">
            <a:xfrm>
              <a:off x="3143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87641C74-921E-55DC-1F93-1BD60EF28AEB}"/>
                </a:ext>
              </a:extLst>
            </p:cNvPr>
            <p:cNvSpPr/>
            <p:nvPr/>
          </p:nvSpPr>
          <p:spPr bwMode="gray">
            <a:xfrm>
              <a:off x="3345922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K</a:t>
              </a: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4E3602F5-FD4A-B334-5927-314B7E24489C}"/>
                </a:ext>
              </a:extLst>
            </p:cNvPr>
            <p:cNvSpPr/>
            <p:nvPr/>
          </p:nvSpPr>
          <p:spPr bwMode="gray">
            <a:xfrm>
              <a:off x="3548559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A72D015C-FC48-3350-5397-904FA4C1DBF6}"/>
                </a:ext>
              </a:extLst>
            </p:cNvPr>
            <p:cNvSpPr/>
            <p:nvPr/>
          </p:nvSpPr>
          <p:spPr bwMode="gray">
            <a:xfrm>
              <a:off x="3751196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18567E7C-AE63-B70E-F1B3-F388681F62E7}"/>
                </a:ext>
              </a:extLst>
            </p:cNvPr>
            <p:cNvSpPr/>
            <p:nvPr/>
          </p:nvSpPr>
          <p:spPr bwMode="gray">
            <a:xfrm>
              <a:off x="395383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01B1D5DC-2E56-0D91-B0B1-C1B53C621304}"/>
                </a:ext>
              </a:extLst>
            </p:cNvPr>
            <p:cNvSpPr/>
            <p:nvPr/>
          </p:nvSpPr>
          <p:spPr bwMode="gray">
            <a:xfrm>
              <a:off x="4156470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D62F9417-7444-461F-6341-3FAD898D6663}"/>
                </a:ext>
              </a:extLst>
            </p:cNvPr>
            <p:cNvSpPr/>
            <p:nvPr/>
          </p:nvSpPr>
          <p:spPr bwMode="gray">
            <a:xfrm>
              <a:off x="4359107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Q</a:t>
              </a:r>
            </a:p>
          </p:txBody>
        </p:sp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E73E369B-3672-D6CA-711A-42B46351CC06}"/>
                </a:ext>
              </a:extLst>
            </p:cNvPr>
            <p:cNvSpPr/>
            <p:nvPr/>
          </p:nvSpPr>
          <p:spPr bwMode="gray">
            <a:xfrm>
              <a:off x="456174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A28CCAB7-302A-B552-5E57-29A356AA40DD}"/>
                </a:ext>
              </a:extLst>
            </p:cNvPr>
            <p:cNvSpPr/>
            <p:nvPr/>
          </p:nvSpPr>
          <p:spPr bwMode="gray">
            <a:xfrm>
              <a:off x="4764381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EF07CB8B-31D2-C9DC-E9A5-A816ABCFFD0F}"/>
                </a:ext>
              </a:extLst>
            </p:cNvPr>
            <p:cNvSpPr/>
            <p:nvPr/>
          </p:nvSpPr>
          <p:spPr bwMode="gray">
            <a:xfrm>
              <a:off x="4967018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0AD95E75-1FAF-89F6-985A-A650167CA670}"/>
                </a:ext>
              </a:extLst>
            </p:cNvPr>
            <p:cNvSpPr/>
            <p:nvPr/>
          </p:nvSpPr>
          <p:spPr bwMode="gray">
            <a:xfrm>
              <a:off x="516965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U</a:t>
              </a:r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4CA3AE20-EB5F-8DED-0C5D-76110EE0F10F}"/>
                </a:ext>
              </a:extLst>
            </p:cNvPr>
            <p:cNvSpPr/>
            <p:nvPr/>
          </p:nvSpPr>
          <p:spPr bwMode="gray">
            <a:xfrm>
              <a:off x="5372285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E0FEA21B-840B-3242-13CE-957C476D18F3}"/>
                </a:ext>
              </a:extLst>
            </p:cNvPr>
            <p:cNvSpPr/>
            <p:nvPr/>
          </p:nvSpPr>
          <p:spPr bwMode="gray">
            <a:xfrm>
              <a:off x="1547664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7C7F8E82-EF33-D676-E0FB-98BAE78A486F}"/>
                </a:ext>
              </a:extLst>
            </p:cNvPr>
            <p:cNvSpPr/>
            <p:nvPr/>
          </p:nvSpPr>
          <p:spPr bwMode="gray">
            <a:xfrm>
              <a:off x="1963623" y="156863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15</a:t>
              </a:r>
            </a:p>
          </p:txBody>
        </p:sp>
      </p:grpSp>
      <p:sp>
        <p:nvSpPr>
          <p:cNvPr id="1134" name="TextBox 1133">
            <a:extLst>
              <a:ext uri="{FF2B5EF4-FFF2-40B4-BE49-F238E27FC236}">
                <a16:creationId xmlns:a16="http://schemas.microsoft.com/office/drawing/2014/main" id="{4633EDFF-32C1-0357-B6CF-669FB598CA47}"/>
              </a:ext>
            </a:extLst>
          </p:cNvPr>
          <p:cNvSpPr txBox="1"/>
          <p:nvPr/>
        </p:nvSpPr>
        <p:spPr bwMode="gray">
          <a:xfrm>
            <a:off x="6156176" y="3466621"/>
            <a:ext cx="1025949" cy="4637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Kein Partitionieren</a:t>
            </a:r>
            <a:br>
              <a:rPr lang="de-DE" sz="800" dirty="0">
                <a:solidFill>
                  <a:srgbClr val="C00000"/>
                </a:solidFill>
              </a:rPr>
            </a:br>
            <a:r>
              <a:rPr lang="de-DE" sz="800" dirty="0">
                <a:solidFill>
                  <a:srgbClr val="C00000"/>
                </a:solidFill>
              </a:rPr>
              <a:t>für Teilarrays</a:t>
            </a:r>
            <a:br>
              <a:rPr lang="de-DE" sz="800" dirty="0">
                <a:solidFill>
                  <a:srgbClr val="C00000"/>
                </a:solidFill>
              </a:rPr>
            </a:br>
            <a:r>
              <a:rPr lang="de-DE" sz="800" dirty="0">
                <a:solidFill>
                  <a:srgbClr val="C00000"/>
                </a:solidFill>
              </a:rPr>
              <a:t>der Länge 1</a:t>
            </a:r>
          </a:p>
        </p:txBody>
      </p: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784703D4-5E72-84F3-3BA3-4EF2AC9FDB51}"/>
              </a:ext>
            </a:extLst>
          </p:cNvPr>
          <p:cNvCxnSpPr>
            <a:cxnSpLocks/>
            <a:stCxn id="1134" idx="1"/>
            <a:endCxn id="871" idx="3"/>
          </p:cNvCxnSpPr>
          <p:nvPr/>
        </p:nvCxnSpPr>
        <p:spPr bwMode="gray">
          <a:xfrm flipH="1" flipV="1">
            <a:off x="5514553" y="2868072"/>
            <a:ext cx="641623" cy="8304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Arrow Connector 1135">
            <a:extLst>
              <a:ext uri="{FF2B5EF4-FFF2-40B4-BE49-F238E27FC236}">
                <a16:creationId xmlns:a16="http://schemas.microsoft.com/office/drawing/2014/main" id="{D1EADBA2-6A3E-2540-F3A2-B7A93ABB8266}"/>
              </a:ext>
            </a:extLst>
          </p:cNvPr>
          <p:cNvCxnSpPr>
            <a:cxnSpLocks/>
            <a:stCxn id="1134" idx="1"/>
            <a:endCxn id="851" idx="3"/>
          </p:cNvCxnSpPr>
          <p:nvPr/>
        </p:nvCxnSpPr>
        <p:spPr bwMode="gray">
          <a:xfrm flipH="1" flipV="1">
            <a:off x="5514553" y="2661145"/>
            <a:ext cx="641623" cy="10373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>
            <a:extLst>
              <a:ext uri="{FF2B5EF4-FFF2-40B4-BE49-F238E27FC236}">
                <a16:creationId xmlns:a16="http://schemas.microsoft.com/office/drawing/2014/main" id="{E105C3FC-44A3-C84D-397A-4B588A3D8164}"/>
              </a:ext>
            </a:extLst>
          </p:cNvPr>
          <p:cNvCxnSpPr>
            <a:cxnSpLocks/>
            <a:stCxn id="1134" idx="1"/>
            <a:endCxn id="989" idx="3"/>
          </p:cNvCxnSpPr>
          <p:nvPr/>
        </p:nvCxnSpPr>
        <p:spPr bwMode="gray">
          <a:xfrm flipH="1" flipV="1">
            <a:off x="5514553" y="3695780"/>
            <a:ext cx="641623" cy="27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4B83A650-134C-BAD8-8000-CD7F5FC4D62F}"/>
              </a:ext>
            </a:extLst>
          </p:cNvPr>
          <p:cNvCxnSpPr>
            <a:cxnSpLocks/>
            <a:stCxn id="1134" idx="1"/>
            <a:endCxn id="1071" idx="3"/>
          </p:cNvCxnSpPr>
          <p:nvPr/>
        </p:nvCxnSpPr>
        <p:spPr bwMode="gray">
          <a:xfrm flipH="1">
            <a:off x="5514553" y="3698518"/>
            <a:ext cx="641623" cy="8249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Arrow Connector 1147">
            <a:extLst>
              <a:ext uri="{FF2B5EF4-FFF2-40B4-BE49-F238E27FC236}">
                <a16:creationId xmlns:a16="http://schemas.microsoft.com/office/drawing/2014/main" id="{73582E34-B83C-90CA-57D3-911346C7E7FB}"/>
              </a:ext>
            </a:extLst>
          </p:cNvPr>
          <p:cNvCxnSpPr>
            <a:cxnSpLocks/>
            <a:stCxn id="1134" idx="1"/>
            <a:endCxn id="1130" idx="3"/>
          </p:cNvCxnSpPr>
          <p:nvPr/>
        </p:nvCxnSpPr>
        <p:spPr bwMode="gray">
          <a:xfrm flipH="1">
            <a:off x="5514553" y="3698518"/>
            <a:ext cx="641623" cy="12388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Picture 1181">
            <a:extLst>
              <a:ext uri="{FF2B5EF4-FFF2-40B4-BE49-F238E27FC236}">
                <a16:creationId xmlns:a16="http://schemas.microsoft.com/office/drawing/2014/main" id="{8A449AA3-5CF7-24BB-8E88-69D643B5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34" y="1514843"/>
            <a:ext cx="26289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194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16933</TotalTime>
  <Words>2734</Words>
  <Application>Microsoft Macintosh PowerPoint</Application>
  <PresentationFormat>On-screen Show (16:9)</PresentationFormat>
  <Paragraphs>1910</Paragraphs>
  <Slides>21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Merge Sort und Quick Sort</vt:lpstr>
      <vt:lpstr>Quick Sort T-Shirt</vt:lpstr>
      <vt:lpstr>Überblick</vt:lpstr>
      <vt:lpstr>Quick Sort</vt:lpstr>
      <vt:lpstr>Quick Sort Partitionierung</vt:lpstr>
      <vt:lpstr>Quick Sort Partitionierung</vt:lpstr>
      <vt:lpstr>Quick Sort: Ausführung</vt:lpstr>
      <vt:lpstr>Quick Sort: Empirische Analyse</vt:lpstr>
      <vt:lpstr>Überblick</vt:lpstr>
      <vt:lpstr>Quick Sort: Best-Case Analyse</vt:lpstr>
      <vt:lpstr>Quick Sort: Worst-Case Analyse</vt:lpstr>
      <vt:lpstr>Quick Sort: Average Case Analyse</vt:lpstr>
      <vt:lpstr>Stabilität: Quick Sort</vt:lpstr>
      <vt:lpstr>Überblick</vt:lpstr>
      <vt:lpstr>Quick Sort in der Praxis</vt:lpstr>
      <vt:lpstr>Quick Sort: Gleiche Schlüssel</vt:lpstr>
      <vt:lpstr>3-way Quick Sort: Gleiche Schlüssel</vt:lpstr>
      <vt:lpstr>Quick Sort mit gleichen Schlüsseln: Beispiel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208</cp:revision>
  <cp:lastPrinted>2014-05-07T12:19:03Z</cp:lastPrinted>
  <dcterms:created xsi:type="dcterms:W3CDTF">2022-08-10T08:10:37Z</dcterms:created>
  <dcterms:modified xsi:type="dcterms:W3CDTF">2024-04-07T16:28:25Z</dcterms:modified>
</cp:coreProperties>
</file>